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4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8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7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05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84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3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2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3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2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CE48-94F0-4819-8DC9-5AA675B19A7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0E18-9962-4FCB-BC0D-187B8168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4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60648"/>
            <a:ext cx="2340647" cy="92333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Diwali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51929"/>
            <a:ext cx="1867722" cy="186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323" y="72231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Video 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51" y="4426596"/>
            <a:ext cx="1865139" cy="189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9993" y="390581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Make your own </a:t>
            </a:r>
            <a:r>
              <a:rPr lang="en-GB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en-GB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endi</a:t>
            </a:r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19428"/>
            <a:ext cx="1842137" cy="186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85156" y="814646"/>
            <a:ext cx="262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Story of Rama and </a:t>
            </a:r>
            <a:r>
              <a:rPr lang="en-GB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Sita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8" y="4513349"/>
            <a:ext cx="1842137" cy="180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372796" y="378026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What do you know about Diwali?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122" name="Picture 2" descr="http://webneel.com/daily/sites/default/files/images/daily/09-2013/14-diwali-greeting-car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849" y="2051036"/>
            <a:ext cx="3320947" cy="332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3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</cp:revision>
  <dcterms:created xsi:type="dcterms:W3CDTF">2014-10-20T11:02:44Z</dcterms:created>
  <dcterms:modified xsi:type="dcterms:W3CDTF">2014-10-20T11:36:16Z</dcterms:modified>
</cp:coreProperties>
</file>