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3500" type="screen16x9"/>
  <p:notesSz cx="6858000" cy="9144000"/>
  <p:embeddedFontLst>
    <p:embeddedFont>
      <p:font typeface="Average" panose="020B0604020202020204" charset="0"/>
      <p:regular r:id="rId44"/>
    </p:embeddedFont>
    <p:embeddedFont>
      <p:font typeface="Oswald" panose="020B0604020202020204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370677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Flipping NILE Guides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Iain Griffin  |  Learning Technologist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04800" y="0"/>
            <a:ext cx="963951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09600" y="0"/>
            <a:ext cx="9997874" cy="521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00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14968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Solution (part 2)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Task-based enquiries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1294500" y="2037675"/>
            <a:ext cx="4215300" cy="6867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567700" y="1950525"/>
            <a:ext cx="1802100" cy="86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MyPad</a:t>
            </a:r>
          </a:p>
        </p:txBody>
      </p:sp>
      <p:sp>
        <p:nvSpPr>
          <p:cNvPr id="132" name="Shape 132"/>
          <p:cNvSpPr/>
          <p:nvPr/>
        </p:nvSpPr>
        <p:spPr>
          <a:xfrm>
            <a:off x="5509800" y="2037675"/>
            <a:ext cx="2113500" cy="6867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5706500" y="1990450"/>
            <a:ext cx="1802100" cy="86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Search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900" y="2498821"/>
            <a:ext cx="55592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0F0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/>
              <a:t>Task = Tool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Not Tool = Task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5334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‘I want to…’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Theme &gt; Approach &gt; Method &gt; Tool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0000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Assessment &gt; Written &gt; Essay &gt; Turnitin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8000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NILE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Northampton Integrated Learning Environment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Themes &gt;</a:t>
            </a:r>
          </a:p>
        </p:txBody>
      </p:sp>
      <p:sp>
        <p:nvSpPr>
          <p:cNvPr id="166" name="Shape 166"/>
          <p:cNvSpPr/>
          <p:nvPr/>
        </p:nvSpPr>
        <p:spPr>
          <a:xfrm>
            <a:off x="625300" y="1768300"/>
            <a:ext cx="2723100" cy="2474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3507450" y="623075"/>
            <a:ext cx="2723100" cy="2474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6073600" y="1925175"/>
            <a:ext cx="2723100" cy="2474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914375" y="2670275"/>
            <a:ext cx="2010300" cy="4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Assessment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3608300" y="1551750"/>
            <a:ext cx="2400300" cy="4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Communication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6308925" y="2893375"/>
            <a:ext cx="2010300" cy="4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Content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Themes &gt; Approach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Essay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Report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Review and Annotated Bibliography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Dissertation &amp; Theses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Project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Practical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Portfolio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Presentation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4756100" y="6565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Poster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Multimedia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Reflective Journal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Work-based Learning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Critical Incident Account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Traditional Exam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Open-book/notes Exam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Structured &amp; Multi-choice Exam</a:t>
            </a:r>
          </a:p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Viva / Oral Exam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80 / 20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‘Most people, most of the time’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45900" y="736025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Assessment &gt; Written &gt; Essay &gt; Turnitin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1048875" y="2017050"/>
            <a:ext cx="7449300" cy="231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Similarity report – to help detect plagiarism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Quickmarks – to help you highlight common mistakes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In-line marking – to help you pinpoint feedback within a paper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Audio or written feedback – to allow you to choose your preferred method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Oswald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Rubrics – to help with consistent marking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159222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Click... Click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4D79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42333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Self-produced guides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63378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" sz="3600"/>
              <a:t>University workflow</a:t>
            </a:r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" sz="3600"/>
              <a:t>School workflow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Themes &gt;</a:t>
            </a:r>
          </a:p>
        </p:txBody>
      </p:sp>
      <p:sp>
        <p:nvSpPr>
          <p:cNvPr id="207" name="Shape 207"/>
          <p:cNvSpPr/>
          <p:nvPr/>
        </p:nvSpPr>
        <p:spPr>
          <a:xfrm>
            <a:off x="625300" y="1768300"/>
            <a:ext cx="2723100" cy="2474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3507450" y="623075"/>
            <a:ext cx="2723100" cy="2474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9" name="Shape 209"/>
          <p:cNvSpPr/>
          <p:nvPr/>
        </p:nvSpPr>
        <p:spPr>
          <a:xfrm>
            <a:off x="6073600" y="1925175"/>
            <a:ext cx="2723100" cy="2474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914375" y="2670275"/>
            <a:ext cx="2010300" cy="4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Assessment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3608300" y="1551750"/>
            <a:ext cx="2400300" cy="4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Communication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6308925" y="2893375"/>
            <a:ext cx="2010300" cy="4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Content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Theme &gt; Approach &gt; Method &gt; Tool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Communication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Time</a:t>
            </a:r>
          </a:p>
          <a:p>
            <a:pPr marL="457200" lvl="0" indent="-3810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Live (synchronous)</a:t>
            </a:r>
          </a:p>
          <a:p>
            <a:pPr marL="457200" lvl="0" indent="-3810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Not live (Asynchronous)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Oswald"/>
                <a:ea typeface="Oswald"/>
                <a:cs typeface="Oswald"/>
                <a:sym typeface="Oswald"/>
              </a:rPr>
              <a:t>People</a:t>
            </a:r>
          </a:p>
          <a:p>
            <a:pPr marL="457200" lvl="0" indent="-3810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Single person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Group</a:t>
            </a:r>
          </a:p>
          <a:p>
            <a:pPr marL="457200" lvl="0" indent="-3810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Whole cohort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00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2404300" y="2510350"/>
            <a:ext cx="4386900" cy="1042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" name="Shape 230"/>
          <p:cNvSpPr txBox="1"/>
          <p:nvPr/>
        </p:nvSpPr>
        <p:spPr>
          <a:xfrm>
            <a:off x="2743750" y="2626475"/>
            <a:ext cx="3708000" cy="4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Peer-to-peer</a:t>
            </a:r>
          </a:p>
        </p:txBody>
      </p:sp>
      <p:sp>
        <p:nvSpPr>
          <p:cNvPr id="231" name="Shape 231"/>
          <p:cNvSpPr/>
          <p:nvPr/>
        </p:nvSpPr>
        <p:spPr>
          <a:xfrm>
            <a:off x="2434400" y="3669275"/>
            <a:ext cx="4386900" cy="1042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/>
          <p:nvPr/>
        </p:nvSpPr>
        <p:spPr>
          <a:xfrm>
            <a:off x="2773850" y="3785400"/>
            <a:ext cx="3708000" cy="4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Collaborate</a:t>
            </a:r>
          </a:p>
        </p:txBody>
      </p:sp>
      <p:sp>
        <p:nvSpPr>
          <p:cNvPr id="233" name="Shape 233"/>
          <p:cNvSpPr/>
          <p:nvPr/>
        </p:nvSpPr>
        <p:spPr>
          <a:xfrm>
            <a:off x="2378550" y="196150"/>
            <a:ext cx="4386900" cy="1042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4" name="Shape 234"/>
          <p:cNvSpPr txBox="1"/>
          <p:nvPr/>
        </p:nvSpPr>
        <p:spPr>
          <a:xfrm>
            <a:off x="2718000" y="312275"/>
            <a:ext cx="3708000" cy="4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Communication</a:t>
            </a:r>
          </a:p>
        </p:txBody>
      </p:sp>
      <p:sp>
        <p:nvSpPr>
          <p:cNvPr id="235" name="Shape 235"/>
          <p:cNvSpPr/>
          <p:nvPr/>
        </p:nvSpPr>
        <p:spPr>
          <a:xfrm>
            <a:off x="2378550" y="1315150"/>
            <a:ext cx="4386900" cy="1042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x="2718000" y="1431275"/>
            <a:ext cx="3708000" cy="43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/>
              <a:t>Synchronous</a:t>
            </a:r>
          </a:p>
        </p:txBody>
      </p:sp>
      <p:sp>
        <p:nvSpPr>
          <p:cNvPr id="237" name="Shape 237"/>
          <p:cNvSpPr/>
          <p:nvPr/>
        </p:nvSpPr>
        <p:spPr>
          <a:xfrm>
            <a:off x="3376500" y="4351700"/>
            <a:ext cx="2478300" cy="5730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Learning Technology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Support and training for teaching technologies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Themes &gt;</a:t>
            </a:r>
          </a:p>
        </p:txBody>
      </p:sp>
      <p:sp>
        <p:nvSpPr>
          <p:cNvPr id="243" name="Shape 243"/>
          <p:cNvSpPr/>
          <p:nvPr/>
        </p:nvSpPr>
        <p:spPr>
          <a:xfrm>
            <a:off x="625300" y="1768300"/>
            <a:ext cx="2723100" cy="2474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3507450" y="623075"/>
            <a:ext cx="2723100" cy="2474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6073600" y="1925175"/>
            <a:ext cx="2723100" cy="24744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 txBox="1"/>
          <p:nvPr/>
        </p:nvSpPr>
        <p:spPr>
          <a:xfrm>
            <a:off x="914375" y="2670275"/>
            <a:ext cx="2010300" cy="4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Assessment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3608300" y="1551750"/>
            <a:ext cx="2400300" cy="4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Communication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6308925" y="2893375"/>
            <a:ext cx="2010300" cy="42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980000"/>
                </a:solidFill>
                <a:latin typeface="Oswald"/>
                <a:ea typeface="Oswald"/>
                <a:cs typeface="Oswald"/>
                <a:sym typeface="Oswald"/>
              </a:rPr>
              <a:t>Content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Theme &gt; Approach &gt; Method &gt; Tool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Content &gt;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1969850" y="1152475"/>
            <a:ext cx="6862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3600"/>
              <a:t>Find</a:t>
            </a:r>
          </a:p>
          <a:p>
            <a:pPr marL="457200" lvl="0" indent="-4572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3600"/>
              <a:t>Design</a:t>
            </a:r>
          </a:p>
          <a:p>
            <a:pPr marL="457200" lvl="0" indent="-4572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3600"/>
              <a:t>Create</a:t>
            </a:r>
          </a:p>
          <a:p>
            <a:pPr lvl="0">
              <a:spcBef>
                <a:spcPts val="0"/>
              </a:spcBef>
              <a:buNone/>
            </a:pPr>
            <a:endParaRPr sz="3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Result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NILE Guides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"/>
            <a:ext cx="9143998" cy="4184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33400" y="-8975"/>
            <a:ext cx="10189501" cy="521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1B47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Impact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far...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0" y="0"/>
            <a:ext cx="9144000" cy="6097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next?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development &amp; research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developments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311700" y="1573300"/>
            <a:ext cx="3999900" cy="208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NILE Guides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Student section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Further staff guides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2"/>
          </p:nvPr>
        </p:nvSpPr>
        <p:spPr>
          <a:xfrm>
            <a:off x="4832400" y="1573375"/>
            <a:ext cx="3999900" cy="208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NILE FAQs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Redesigned look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Timely announcements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2572050" y="3944475"/>
            <a:ext cx="3999900" cy="103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latin typeface="Oswald"/>
                <a:ea typeface="Oswald"/>
                <a:cs typeface="Oswald"/>
                <a:sym typeface="Oswald"/>
              </a:rPr>
              <a:t>Review stats and feedback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208700" y="16543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HELP!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Any questions?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00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/>
              <a:t>mypad.northampton.ac.uk/nilehelp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One year ago….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48150" y="1626450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to Z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MyPad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5250" y="2759471"/>
            <a:ext cx="555921" cy="86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Solution (part 1)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Frequently Asked Questions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614" y="-542375"/>
            <a:ext cx="9211220" cy="6100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On-screen Show (16:9)</PresentationFormat>
  <Paragraphs>100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Average</vt:lpstr>
      <vt:lpstr>Oswald</vt:lpstr>
      <vt:lpstr>slate</vt:lpstr>
      <vt:lpstr>Flipping NILE Guides</vt:lpstr>
      <vt:lpstr>NILE</vt:lpstr>
      <vt:lpstr>Learning Technology</vt:lpstr>
      <vt:lpstr>HELP!</vt:lpstr>
      <vt:lpstr>One year ago….</vt:lpstr>
      <vt:lpstr>A to Z</vt:lpstr>
      <vt:lpstr>MyPad</vt:lpstr>
      <vt:lpstr>The Solution (part 1)</vt:lpstr>
      <vt:lpstr>PowerPoint Presentation</vt:lpstr>
      <vt:lpstr>PowerPoint Presentation</vt:lpstr>
      <vt:lpstr>PowerPoint Presentation</vt:lpstr>
      <vt:lpstr>No</vt:lpstr>
      <vt:lpstr>The Solution (part 2)</vt:lpstr>
      <vt:lpstr>MyPad</vt:lpstr>
      <vt:lpstr>Task = Tool</vt:lpstr>
      <vt:lpstr>PowerPoint Presentation</vt:lpstr>
      <vt:lpstr>‘I want to…’</vt:lpstr>
      <vt:lpstr>Theme &gt; Approach &gt; Method &gt; Tool</vt:lpstr>
      <vt:lpstr>Assessment &gt; Written &gt; Essay &gt; Turnitin</vt:lpstr>
      <vt:lpstr>Themes &gt;</vt:lpstr>
      <vt:lpstr>Themes &gt; Approach</vt:lpstr>
      <vt:lpstr>80 / 20</vt:lpstr>
      <vt:lpstr>Assessment &gt; Written &gt; Essay &gt; Turnitin</vt:lpstr>
      <vt:lpstr>Click... Click</vt:lpstr>
      <vt:lpstr>Self-produced guides</vt:lpstr>
      <vt:lpstr>Themes &gt;</vt:lpstr>
      <vt:lpstr>Theme &gt; Approach &gt; Method &gt; Tool</vt:lpstr>
      <vt:lpstr>Communication</vt:lpstr>
      <vt:lpstr>PowerPoint Presentation</vt:lpstr>
      <vt:lpstr>Themes &gt;</vt:lpstr>
      <vt:lpstr>Theme &gt; Approach &gt; Method &gt; Tool</vt:lpstr>
      <vt:lpstr>Content &gt;</vt:lpstr>
      <vt:lpstr>The Result</vt:lpstr>
      <vt:lpstr>PowerPoint Presentation</vt:lpstr>
      <vt:lpstr>PowerPoint Presentation</vt:lpstr>
      <vt:lpstr>Impact</vt:lpstr>
      <vt:lpstr>PowerPoint Presentation</vt:lpstr>
      <vt:lpstr>What next?</vt:lpstr>
      <vt:lpstr>Future developments</vt:lpstr>
      <vt:lpstr>Thank You</vt:lpstr>
      <vt:lpstr>mypad.northampton.ac.uk/nilehelp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Flipping NILE Guides</dc:title>
  <dc:creator>Cameron Cleo</dc:creator>
  <cp:lastModifiedBy>Staff</cp:lastModifiedBy>
  <cp:revision>1</cp:revision>
  <dcterms:modified xsi:type="dcterms:W3CDTF">2016-07-04T12:50:55Z</dcterms:modified>
</cp:coreProperties>
</file>