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62" r:id="rId2"/>
    <p:sldId id="363" r:id="rId3"/>
    <p:sldId id="365" r:id="rId4"/>
    <p:sldId id="364" r:id="rId5"/>
    <p:sldId id="366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0066"/>
    <a:srgbClr val="003399"/>
    <a:srgbClr val="28845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4153"/>
        <p:guide pos="720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7D1BD18-62E7-4E54-92C3-31D5AFC6E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4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2DCF2F3-D684-46E4-8453-D91B877C2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23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C339F-69AF-4F91-B9BD-0FBDEC8C6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5517-0391-4BE7-8AE6-4016A6E184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788B-F4DF-438C-A617-3D25CE7FE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32E40-A050-4C85-BBED-85E6E40DA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0B00-D2D6-4094-BA82-A7CA5161B5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8584F-2DA4-482C-802C-029810E17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646E3-FC7B-420D-835B-9304B47F6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7565-2479-4FF8-9C2A-E151847700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858CE-084C-4839-859B-C53E841A4A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096BD-E0E8-4A6A-9765-7931A1590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30BF5-09F4-464F-865B-0AA71845F4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powerpoint presentation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638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638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E74F38F-610D-45CA-9CBE-009479DBE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762000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281339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27687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App : Learning development, a mobile future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34290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By   Kate Swinton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400" dirty="0" smtClean="0"/>
              <a:t>Why?</a:t>
            </a:r>
          </a:p>
          <a:p>
            <a:r>
              <a:rPr lang="en-GB" sz="2400" dirty="0" smtClean="0"/>
              <a:t>How </a:t>
            </a:r>
          </a:p>
          <a:p>
            <a:r>
              <a:rPr lang="en-GB" sz="2400" dirty="0" smtClean="0"/>
              <a:t>Impact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8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eswint\AppData\Local\Microsoft\Windows\Temporary Internet Files\Content.Outlook\I9QHJYVC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7632848" cy="51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44% increase over all</a:t>
            </a:r>
          </a:p>
          <a:p>
            <a:r>
              <a:rPr lang="en-GB" sz="2400" dirty="0" smtClean="0"/>
              <a:t>49% increase in males under 21</a:t>
            </a:r>
          </a:p>
          <a:p>
            <a:r>
              <a:rPr lang="en-GB" sz="2400" dirty="0" smtClean="0"/>
              <a:t>58% increase in white males under 21</a:t>
            </a:r>
          </a:p>
          <a:p>
            <a:r>
              <a:rPr lang="en-GB" sz="2400" dirty="0" smtClean="0"/>
              <a:t>57% increase in first year students</a:t>
            </a:r>
          </a:p>
          <a:p>
            <a:r>
              <a:rPr lang="en-GB" sz="2400" dirty="0" smtClean="0"/>
              <a:t>29% increase in students with a disability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52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2846</TotalTime>
  <Words>55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 </vt:lpstr>
      <vt:lpstr>Mobile app</vt:lpstr>
      <vt:lpstr>PowerPoint Presentation</vt:lpstr>
      <vt:lpstr>Impact</vt:lpstr>
      <vt:lpstr>PowerPoint Presentation</vt:lpstr>
    </vt:vector>
  </TitlesOfParts>
  <Company>Triad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PowerPoint Presentation Title Page</dc:title>
  <dc:creator>Drew Kimbell</dc:creator>
  <cp:lastModifiedBy>Windows User</cp:lastModifiedBy>
  <cp:revision>127</cp:revision>
  <dcterms:created xsi:type="dcterms:W3CDTF">2003-12-03T16:30:17Z</dcterms:created>
  <dcterms:modified xsi:type="dcterms:W3CDTF">2016-07-05T08:03:49Z</dcterms:modified>
</cp:coreProperties>
</file>