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5" r:id="rId5"/>
    <p:sldId id="263" r:id="rId6"/>
    <p:sldId id="268" r:id="rId7"/>
    <p:sldId id="269" r:id="rId8"/>
    <p:sldId id="271" r:id="rId9"/>
    <p:sldId id="272" r:id="rId10"/>
    <p:sldId id="270" r:id="rId11"/>
    <p:sldId id="267" r:id="rId12"/>
    <p:sldId id="266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70" autoAdjust="0"/>
  </p:normalViewPr>
  <p:slideViewPr>
    <p:cSldViewPr snapToGrid="0" snapToObjects="1">
      <p:cViewPr varScale="1">
        <p:scale>
          <a:sx n="132" d="100"/>
          <a:sy n="132" d="100"/>
        </p:scale>
        <p:origin x="-112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E21BC-CA7D-044C-AB00-8FF9197A1AC8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5C7FE-4512-8F40-995A-9117DEB83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1" Type="http://schemas.openxmlformats.org/officeDocument/2006/relationships/hyperlink" Target="http://roydon21classes.blogspot.co.uk/2013/05/the-fairytale-travel-company.html" TargetMode="External"/><Relationship Id="rId12" Type="http://schemas.openxmlformats.org/officeDocument/2006/relationships/hyperlink" Target="http://ictwithmissc.weebly.com/writing.html" TargetMode="External"/><Relationship Id="rId13" Type="http://schemas.openxmlformats.org/officeDocument/2006/relationships/hyperlink" Target="http://ictwithmissc.weebly.com/reading1.html" TargetMode="External"/><Relationship Id="rId14" Type="http://schemas.openxmlformats.org/officeDocument/2006/relationships/hyperlink" Target="http://ictwithmissc.weebly.com/spelling--grammar.html" TargetMode="External"/><Relationship Id="rId15" Type="http://schemas.openxmlformats.org/officeDocument/2006/relationships/hyperlink" Target="https://dl.dropboxusercontent.com/u/24940764/Teleporting%20Torch%20lesson%20plan%20and%20resources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theguardian.com/teacher-network/teacher-blog/2013/feb/27/play-education-creative-learning-teachers-schools" TargetMode="External"/><Relationship Id="rId4" Type="http://schemas.openxmlformats.org/officeDocument/2006/relationships/hyperlink" Target="http://spotlight.macfound.org/featured-stories/entry/learning-digital-media-and-creative-play-in-early-childhood/" TargetMode="External"/><Relationship Id="rId5" Type="http://schemas.openxmlformats.org/officeDocument/2006/relationships/hyperlink" Target="http://mrandrewsonline.blogspot.co.uk/2012/06/case-study-part-3-using-ipads-as.html" TargetMode="External"/><Relationship Id="rId6" Type="http://schemas.openxmlformats.org/officeDocument/2006/relationships/hyperlink" Target="http://ictwithmissc.weebly.com/presentation-tools.html" TargetMode="External"/><Relationship Id="rId7" Type="http://schemas.openxmlformats.org/officeDocument/2006/relationships/hyperlink" Target="http://www.slideshare.net/beenaraichura/animoto-for-the-classroom-12303409" TargetMode="External"/><Relationship Id="rId8" Type="http://schemas.openxmlformats.org/officeDocument/2006/relationships/hyperlink" Target="http://blogs.preknow.org/insideprek/2008/03/digital-storyte.html" TargetMode="External"/><Relationship Id="rId9" Type="http://schemas.openxmlformats.org/officeDocument/2006/relationships/hyperlink" Target="http://www.risingstars-uk.com/uploads/publications/987.pdf" TargetMode="External"/><Relationship Id="rId10" Type="http://schemas.openxmlformats.org/officeDocument/2006/relationships/hyperlink" Target="http://www.classroom20.com/forum/topics/what-s-your-story-creating-and-connecting-with-digital-stories-in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the module,</a:t>
            </a:r>
            <a:r>
              <a:rPr lang="en-US" baseline="0" dirty="0" smtClean="0"/>
              <a:t> booklet and assessment</a:t>
            </a:r>
            <a:endParaRPr lang="en-US" dirty="0" smtClean="0"/>
          </a:p>
          <a:p>
            <a:r>
              <a:rPr lang="en-US" dirty="0" smtClean="0"/>
              <a:t>Curriculum Changes and new POS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C7FE-4512-8F40-995A-9117DEB83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91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Using speech-to-text software to help emergent writers capture their stories</a:t>
            </a:r>
          </a:p>
          <a:p>
            <a:r>
              <a:rPr lang="en-US" dirty="0" smtClean="0">
                <a:effectLst/>
              </a:rPr>
              <a:t>Task: Explore ways to tell</a:t>
            </a:r>
            <a:r>
              <a:rPr lang="en-US" baseline="0" dirty="0" smtClean="0">
                <a:effectLst/>
              </a:rPr>
              <a:t> stories using presentation tools with EYFS children.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ffectLst/>
              </a:rPr>
              <a:t>Think about classroom </a:t>
            </a:r>
            <a:r>
              <a:rPr lang="en-US" baseline="0" dirty="0" err="1" smtClean="0">
                <a:effectLst/>
              </a:rPr>
              <a:t>organisation</a:t>
            </a:r>
            <a:r>
              <a:rPr lang="en-US" baseline="0" dirty="0" smtClean="0">
                <a:effectLst/>
              </a:rPr>
              <a:t>, accessibility</a:t>
            </a:r>
            <a:r>
              <a:rPr lang="en-GB" baseline="0" dirty="0" smtClean="0">
                <a:effectLst/>
              </a:rPr>
              <a:t> 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equity when selecting, using and evaluating technology and media for early childhood settings.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ways in which digital storytelling offers opportunities for young children to reflect upon their lives and interests through multimodal narratives.</a:t>
            </a:r>
          </a:p>
          <a:p>
            <a:endParaRPr lang="en-US" baseline="0" dirty="0" smtClean="0">
              <a:effectLst/>
            </a:endParaRPr>
          </a:p>
          <a:p>
            <a:endParaRPr lang="en-US" baseline="0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F0AB-2DA3-8D46-B604-178732ECBA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Blogs and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ResourceBank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Browsing and Reading  (to select from)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in Education: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www.theguardian.com/teacher-network/teacher-blog/2013/feb/27/play-education-creative-learning-teachers-schools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Learning, Digital Media and Creative Play in Early Childhood: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http://spotlight.macfound.org/featured-stories/entry/learning-digital-media-and-creative-play-in-early-childhood/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 of digital literacy tools on the iPad to change pedagogy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 case study of how a sequence of tools support a classroom project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mrandrewsonline.blogspot.co.uk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tools: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http://ictwithmissc.weebly.com/presentation-tools.html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Animoto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http://www.slideshare.net/beenaraichura/animoto-for-the-classroom-12303409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Storytelling Inside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http://blogs.preknow.org/insideprek/2008/03/digital-storyte.html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EY activity combining photos, text and sounds: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http://www.risingstars-uk.com/uploads/publications/987.pdf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Your Story? Creating and Connecting with Digital Stories in the Early Years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http://www.classroom20.com/forum/topics/what-s-your-story-creating-and-connecting-with-digital-stories-in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Fairytale Travel company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http://roydon21classes.blogspot.co.uk/2013/05/the-fairytale-travel-company.html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visual representation of a poem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Literacy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http://ictwithmissc.weebly.com/writing.html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http://ictwithmissc.weebly.com/reading1.html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http://ictwithmissc.weebly.com/spelling--grammar.html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NightZookeeper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missions for drawings and stories: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https://dl.dropboxusercontent.com/u/24940764/Teleporting%20Torch%20lesson%20plan%20and%20resources.pdf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C7FE-4512-8F40-995A-9117DEB83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Stories are a natural way of sharing and communicating</a:t>
            </a:r>
          </a:p>
          <a:p>
            <a:r>
              <a:rPr lang="en-US" dirty="0" smtClean="0"/>
              <a:t>The use of technology to create and share can enhance this process.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Technology as means to play, not supplanting play, but extending and supporting play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Children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actively engaged in authentic interactions with their world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“When adults are talking to children about what they’ve seen, what they’ve heard, and children get assistance in their ability to process it, that’s when it’s the most valuable.” - See more at: http://</a:t>
            </a:r>
            <a:r>
              <a:rPr lang="en-US" dirty="0" err="1" smtClean="0">
                <a:effectLst/>
              </a:rPr>
              <a:t>spotlight.macfound.org</a:t>
            </a:r>
            <a:r>
              <a:rPr lang="en-US" dirty="0" smtClean="0">
                <a:effectLst/>
              </a:rPr>
              <a:t>/featured-stories/entry/learning-digital-media-and-creative-play-in-early-childhood/#sthash.869u7zta.dpuf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Share experiences of digital storytelling.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C7FE-4512-8F40-995A-9117DEB83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=Y5b6y7DJuYk&amp;feature=share</a:t>
            </a:r>
          </a:p>
          <a:p>
            <a:r>
              <a:rPr lang="en-US" dirty="0" smtClean="0"/>
              <a:t>Children keen to find</a:t>
            </a:r>
            <a:r>
              <a:rPr lang="en-US" baseline="0" dirty="0" smtClean="0"/>
              <a:t> ways of sharing.</a:t>
            </a:r>
          </a:p>
          <a:p>
            <a:r>
              <a:rPr lang="en-US" baseline="0" dirty="0" smtClean="0"/>
              <a:t>Making and sharing digital </a:t>
            </a:r>
            <a:r>
              <a:rPr lang="en-US" baseline="0" dirty="0" err="1" smtClean="0"/>
              <a:t>artefacts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F0AB-2DA3-8D46-B604-178732ECBA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dl.dropboxusercontent.com</a:t>
            </a:r>
            <a:r>
              <a:rPr lang="en-US" dirty="0" smtClean="0"/>
              <a:t>/u/24940764/Teleporting%20Torch%20lesson%20plan%20and%20resources.pdf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animals.nightzookeeper.com</a:t>
            </a:r>
            <a:r>
              <a:rPr lang="en-US" dirty="0" smtClean="0"/>
              <a:t>/</a:t>
            </a:r>
          </a:p>
          <a:p>
            <a:r>
              <a:rPr lang="en-US" dirty="0" smtClean="0"/>
              <a:t>Use online or as an app and use as the basis</a:t>
            </a:r>
            <a:r>
              <a:rPr lang="en-US" baseline="0" dirty="0" smtClean="0"/>
              <a:t> for storytelling/layering apps</a:t>
            </a:r>
          </a:p>
          <a:p>
            <a:r>
              <a:rPr lang="en-US" dirty="0" smtClean="0"/>
              <a:t>http://roydon21classes.blogspot.co.uk/search/label/digital%20storytelling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C7FE-4512-8F40-995A-9117DEB83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45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Andrews explains a class project</a:t>
            </a:r>
            <a:r>
              <a:rPr lang="en-US" baseline="0" dirty="0" smtClean="0"/>
              <a:t> using the iPad app.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C7FE-4512-8F40-995A-9117DEB83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1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C7FE-4512-8F40-995A-9117DEB83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8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screenshots from apps to prompt</a:t>
            </a:r>
            <a:r>
              <a:rPr lang="en-US" baseline="0" dirty="0" smtClean="0"/>
              <a:t> storytelling: My Monsters, Create-A-Monster, Make Monster, Robot Lab, </a:t>
            </a:r>
            <a:r>
              <a:rPr lang="en-US" baseline="0" dirty="0" err="1" smtClean="0"/>
              <a:t>Mrs</a:t>
            </a:r>
            <a:r>
              <a:rPr lang="en-US" baseline="0" dirty="0" smtClean="0"/>
              <a:t> Potato Head, Make an Animal, Moody monster, Robot Lab</a:t>
            </a:r>
          </a:p>
          <a:p>
            <a:r>
              <a:rPr lang="en-US" baseline="0" dirty="0" smtClean="0"/>
              <a:t>eBooks as a prompt: Collins Big Cat books </a:t>
            </a:r>
          </a:p>
          <a:p>
            <a:r>
              <a:rPr lang="en-US" baseline="0" dirty="0" err="1" smtClean="0"/>
              <a:t>VoiceThread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PlayArt</a:t>
            </a:r>
            <a:endParaRPr lang="en-US" baseline="0" dirty="0" smtClean="0"/>
          </a:p>
          <a:p>
            <a:r>
              <a:rPr lang="en-US" baseline="0" dirty="0" err="1" smtClean="0"/>
              <a:t>PixnTell</a:t>
            </a:r>
            <a:r>
              <a:rPr lang="en-US" baseline="0" dirty="0" smtClean="0"/>
              <a:t>, Sonic </a:t>
            </a:r>
            <a:r>
              <a:rPr lang="en-US" baseline="0" dirty="0" err="1" smtClean="0"/>
              <a:t>Pics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Snapguide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how to provide young children with the early technology-handling skills that are associated with early digital literacy, just as book-handling skills are associated with early literacy development.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how digital technologies might be used to help bridge the gap for children with lower emergent literacy skills.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C7FE-4512-8F40-995A-9117DEB83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2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5C7FE-4512-8F40-995A-9117DEB83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9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29/09/2013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roydon21classes.blogspot.co.uk/search/label/digital%20storytelling" TargetMode="External"/><Relationship Id="rId5" Type="http://schemas.openxmlformats.org/officeDocument/2006/relationships/hyperlink" Target="http://roydon21classes.blogspot.co.uk/search/label/Fairytale%20Travel%20Company" TargetMode="Externa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IrCpVnGff7s" TargetMode="External"/><Relationship Id="rId4" Type="http://schemas.openxmlformats.org/officeDocument/2006/relationships/hyperlink" Target="http://www.mrandrewsonline.blogspot.co.uk/2013/04/explain-everything-developing-drama.html" TargetMode="Externa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communication4all.co.uk/http/StoryMaker.htm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munication4all.co.uk/http/Traditionaltales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Years 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 </a:t>
            </a:r>
            <a:endParaRPr lang="en-GB" b="1" dirty="0"/>
          </a:p>
          <a:p>
            <a:r>
              <a:rPr lang="en-GB" dirty="0"/>
              <a:t>“Gaining understanding of digital technologies and systems and using them in a purposeful way to solve problems and communicate ideas”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6388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apps</a:t>
            </a:r>
            <a:endParaRPr lang="en-US" dirty="0"/>
          </a:p>
        </p:txBody>
      </p:sp>
      <p:pic>
        <p:nvPicPr>
          <p:cNvPr id="5" name="Picture 4" descr="Screen Shot 2013-09-29 at 17.05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02" y="2164246"/>
            <a:ext cx="1446077" cy="1431245"/>
          </a:xfrm>
          <a:prstGeom prst="rect">
            <a:avLst/>
          </a:prstGeom>
        </p:spPr>
      </p:pic>
      <p:pic>
        <p:nvPicPr>
          <p:cNvPr id="6" name="Picture 5" descr="Screen Shot 2013-09-29 at 17.06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1" y="3412435"/>
            <a:ext cx="1453354" cy="1430406"/>
          </a:xfrm>
          <a:prstGeom prst="rect">
            <a:avLst/>
          </a:prstGeom>
        </p:spPr>
      </p:pic>
      <p:pic>
        <p:nvPicPr>
          <p:cNvPr id="7" name="Picture 6" descr="Screen Shot 2013-09-29 at 17.09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13" y="4310270"/>
            <a:ext cx="1485762" cy="1517374"/>
          </a:xfrm>
          <a:prstGeom prst="rect">
            <a:avLst/>
          </a:prstGeom>
        </p:spPr>
      </p:pic>
      <p:pic>
        <p:nvPicPr>
          <p:cNvPr id="8" name="Picture 7" descr="Screen Shot 2013-09-29 at 17.05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15" y="2164246"/>
            <a:ext cx="1435341" cy="1384852"/>
          </a:xfrm>
          <a:prstGeom prst="rect">
            <a:avLst/>
          </a:prstGeom>
        </p:spPr>
      </p:pic>
      <p:pic>
        <p:nvPicPr>
          <p:cNvPr id="9" name="Picture 8" descr="Screen Shot 2013-09-29 at 17.08.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85" y="3866735"/>
            <a:ext cx="1483000" cy="1451942"/>
          </a:xfrm>
          <a:prstGeom prst="rect">
            <a:avLst/>
          </a:prstGeom>
        </p:spPr>
      </p:pic>
      <p:pic>
        <p:nvPicPr>
          <p:cNvPr id="10" name="Picture 9" descr="Screen Shot 2013-09-29 at 17.09.4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13" y="3234911"/>
            <a:ext cx="1365095" cy="1357795"/>
          </a:xfrm>
          <a:prstGeom prst="rect">
            <a:avLst/>
          </a:prstGeom>
        </p:spPr>
      </p:pic>
      <p:pic>
        <p:nvPicPr>
          <p:cNvPr id="11" name="Picture 10" descr="Screen Shot 2013-09-29 at 17.10.0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13" y="5068957"/>
            <a:ext cx="1261195" cy="1296228"/>
          </a:xfrm>
          <a:prstGeom prst="rect">
            <a:avLst/>
          </a:prstGeom>
        </p:spPr>
      </p:pic>
      <p:pic>
        <p:nvPicPr>
          <p:cNvPr id="12" name="Picture 11" descr="Screen Shot 2013-09-29 at 17.11.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8" y="5010427"/>
            <a:ext cx="1446077" cy="146188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798957" y="3595491"/>
            <a:ext cx="1689652" cy="4638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7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digital storytelling</a:t>
            </a:r>
            <a:endParaRPr lang="en-US" dirty="0"/>
          </a:p>
        </p:txBody>
      </p:sp>
      <p:pic>
        <p:nvPicPr>
          <p:cNvPr id="5" name="Content Placeholder 4" descr="Screen Shot 2013-09-29 at 16.24.4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1" b="28311"/>
          <a:stretch>
            <a:fillRect/>
          </a:stretch>
        </p:blipFill>
        <p:spPr>
          <a:xfrm>
            <a:off x="3107882" y="4254500"/>
            <a:ext cx="3170975" cy="1796676"/>
          </a:xfrm>
        </p:spPr>
      </p:pic>
      <p:sp>
        <p:nvSpPr>
          <p:cNvPr id="4" name="TextBox 3"/>
          <p:cNvSpPr txBox="1"/>
          <p:nvPr/>
        </p:nvSpPr>
        <p:spPr>
          <a:xfrm>
            <a:off x="784087" y="6173304"/>
            <a:ext cx="8193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http://roydon21classes.blogspot.co.uk/search/label/digital%</a:t>
            </a:r>
            <a:r>
              <a:rPr lang="en-US" dirty="0" smtClean="0">
                <a:hlinkClick r:id="rId4"/>
              </a:rPr>
              <a:t>20storytelling</a:t>
            </a:r>
            <a:endParaRPr lang="en-US" dirty="0" smtClean="0"/>
          </a:p>
          <a:p>
            <a:r>
              <a:rPr lang="en-US" dirty="0">
                <a:hlinkClick r:id="rId5"/>
              </a:rPr>
              <a:t>http://roydon21classes.blogspot.co.uk/search/label/Fairytale%20Travel%</a:t>
            </a:r>
            <a:r>
              <a:rPr lang="en-US" dirty="0" smtClean="0">
                <a:hlinkClick r:id="rId5"/>
              </a:rPr>
              <a:t>20Company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3-09-29 at 16.25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20" y="3469487"/>
            <a:ext cx="1999051" cy="2581689"/>
          </a:xfrm>
          <a:prstGeom prst="rect">
            <a:avLst/>
          </a:prstGeom>
        </p:spPr>
      </p:pic>
      <p:pic>
        <p:nvPicPr>
          <p:cNvPr id="7" name="Picture 6" descr="Screen Shot 2013-09-29 at 16.25.5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41" y="1844261"/>
            <a:ext cx="3376329" cy="2266674"/>
          </a:xfrm>
          <a:prstGeom prst="rect">
            <a:avLst/>
          </a:prstGeom>
        </p:spPr>
      </p:pic>
      <p:pic>
        <p:nvPicPr>
          <p:cNvPr id="8" name="Picture 7" descr="Screen Shot 2013-09-29 at 16.26.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37" y="1744869"/>
            <a:ext cx="2789946" cy="21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9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ways can you tell a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29397"/>
            <a:ext cx="2121837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Webtools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Purple Mash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/>
              <a:t>StoryBird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/>
              <a:t>StoryJumper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Movie Maker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/>
              <a:t>Bookr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/>
              <a:t>VoiceThread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Little Bird Tales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Haiku Deck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1996" y="1629397"/>
            <a:ext cx="2523134" cy="4996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iPad </a:t>
            </a:r>
            <a:r>
              <a:rPr lang="en-US" sz="2800" dirty="0" smtClean="0"/>
              <a:t>apps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I can animate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Explain Everything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iMovie Trailers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Collins Big Cat Books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Strip Designer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/>
              <a:t>Morfo</a:t>
            </a:r>
            <a:r>
              <a:rPr lang="en-US" sz="1400" dirty="0" smtClean="0"/>
              <a:t> </a:t>
            </a:r>
            <a:r>
              <a:rPr lang="en-US" sz="1400" dirty="0" smtClean="0"/>
              <a:t>Booth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Draw and Tell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/>
              <a:t>StoryPatch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/>
              <a:t>Tellagami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/>
              <a:t>StoryBuddy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My Story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/>
              <a:t>Videoscribe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Book Creator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Sonic </a:t>
            </a:r>
            <a:r>
              <a:rPr lang="en-US" sz="1400" dirty="0" err="1" smtClean="0"/>
              <a:t>Pics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Puppet Pals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Book </a:t>
            </a:r>
            <a:r>
              <a:rPr lang="en-US" sz="1400" dirty="0" smtClean="0"/>
              <a:t>Creator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/>
              <a:t>VoiceThread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Sock Puppets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/>
              <a:t>MyCreate</a:t>
            </a:r>
            <a:r>
              <a:rPr lang="en-US" sz="1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Little Bird Tales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Scribble my Story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err="1" smtClean="0"/>
              <a:t>PhotoCard</a:t>
            </a:r>
            <a:endParaRPr lang="en-US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 </a:t>
            </a:r>
            <a:endParaRPr lang="en-US" sz="1200" dirty="0" smtClean="0"/>
          </a:p>
          <a:p>
            <a:endParaRPr 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1112" y="1649256"/>
            <a:ext cx="2405931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Software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2Create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2Create </a:t>
            </a:r>
            <a:r>
              <a:rPr lang="en-US" sz="2000" dirty="0" smtClean="0"/>
              <a:t>a story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Zu3D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PowerPoint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SmartNotebook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Clicker6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Tizzy’s First Tools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3834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your blog to make a comparison of </a:t>
            </a:r>
            <a:r>
              <a:rPr lang="en-GB" dirty="0" smtClean="0"/>
              <a:t>digital storytelling and presentation </a:t>
            </a:r>
            <a:r>
              <a:rPr lang="en-GB" dirty="0"/>
              <a:t>tools through commentary and reflection on the session. Reflect upon the theme of digital storytelling through your blog, bringing in examples and curriculum applications relevant to the EYFS classroom.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3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Session 1: Presentation Tools and Digital Storytelling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2492828"/>
            <a:ext cx="7570787" cy="4289611"/>
          </a:xfrm>
        </p:spPr>
        <p:txBody>
          <a:bodyPr/>
          <a:lstStyle/>
          <a:p>
            <a:pPr lvl="0"/>
            <a:r>
              <a:rPr lang="en-GB" dirty="0" smtClean="0"/>
              <a:t>The role of presentation software and digital story telling in the Early Years</a:t>
            </a:r>
          </a:p>
          <a:p>
            <a:pPr lvl="0"/>
            <a:r>
              <a:rPr lang="en-GB" dirty="0" smtClean="0"/>
              <a:t>Exploring techniques</a:t>
            </a:r>
          </a:p>
          <a:p>
            <a:pPr lvl="0"/>
            <a:r>
              <a:rPr lang="en-GB" dirty="0" smtClean="0"/>
              <a:t>Creating and sharing a resource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4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/>
              <a:t>do we tell stories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</a:t>
            </a:r>
            <a:r>
              <a:rPr lang="en-US" dirty="0"/>
              <a:t>can we use tech tools to enhance storytelling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are the essentials for telling a 'good' story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are other ways we can tell stories using digital media?</a:t>
            </a:r>
          </a:p>
        </p:txBody>
      </p:sp>
    </p:spTree>
    <p:extLst>
      <p:ext uri="{BB962C8B-B14F-4D97-AF65-F5344CB8AC3E}">
        <p14:creationId xmlns:p14="http://schemas.microsoft.com/office/powerpoint/2010/main" val="322043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</a:t>
            </a:r>
            <a:r>
              <a:rPr lang="en-US" dirty="0" smtClean="0"/>
              <a:t>ads </a:t>
            </a:r>
            <a:r>
              <a:rPr lang="en-US" dirty="0" smtClean="0"/>
              <a:t>for capturing and sharing</a:t>
            </a:r>
            <a:endParaRPr lang="en-US" dirty="0"/>
          </a:p>
        </p:txBody>
      </p:sp>
      <p:pic>
        <p:nvPicPr>
          <p:cNvPr id="5" name="Content Placeholder 4" descr="Screen Shot 2013-09-23 at 07.48.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11840"/>
          <a:stretch>
            <a:fillRect/>
          </a:stretch>
        </p:blipFill>
        <p:spPr>
          <a:xfrm>
            <a:off x="609600" y="1601355"/>
            <a:ext cx="7570787" cy="4289611"/>
          </a:xfrm>
        </p:spPr>
      </p:pic>
      <p:sp>
        <p:nvSpPr>
          <p:cNvPr id="4" name="TextBox 3"/>
          <p:cNvSpPr txBox="1"/>
          <p:nvPr/>
        </p:nvSpPr>
        <p:spPr>
          <a:xfrm>
            <a:off x="609600" y="5890966"/>
            <a:ext cx="55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=Y5b6y7DJuYk&amp;feature=share</a:t>
            </a:r>
          </a:p>
        </p:txBody>
      </p:sp>
    </p:spTree>
    <p:extLst>
      <p:ext uri="{BB962C8B-B14F-4D97-AF65-F5344CB8AC3E}">
        <p14:creationId xmlns:p14="http://schemas.microsoft.com/office/powerpoint/2010/main" val="296110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 descr="Screen Shot 2013-09-29 at 15.34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9" y="1676952"/>
            <a:ext cx="2794915" cy="1874416"/>
          </a:xfrm>
          <a:prstGeom prst="rect">
            <a:avLst/>
          </a:prstGeom>
        </p:spPr>
      </p:pic>
      <p:pic>
        <p:nvPicPr>
          <p:cNvPr id="5" name="Picture 4" descr="Screen Shot 2013-09-29 at 16.04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50" y="4240695"/>
            <a:ext cx="3370066" cy="2056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1935" y="6331062"/>
            <a:ext cx="33287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Puppet Pals storytelling in Year 1</a:t>
            </a:r>
          </a:p>
          <a:p>
            <a:r>
              <a:rPr lang="en-US" sz="900" dirty="0"/>
              <a:t>http://</a:t>
            </a:r>
            <a:r>
              <a:rPr lang="en-US" sz="900" dirty="0" err="1"/>
              <a:t>www.youtube.com</a:t>
            </a:r>
            <a:r>
              <a:rPr lang="en-US" sz="900" dirty="0"/>
              <a:t>/</a:t>
            </a:r>
            <a:r>
              <a:rPr lang="en-US" sz="900" dirty="0" err="1"/>
              <a:t>watch?v</a:t>
            </a:r>
            <a:r>
              <a:rPr lang="en-US" sz="900" dirty="0"/>
              <a:t>=7t2aps_RgG4</a:t>
            </a:r>
          </a:p>
          <a:p>
            <a:endParaRPr lang="en-US" dirty="0"/>
          </a:p>
        </p:txBody>
      </p:sp>
      <p:pic>
        <p:nvPicPr>
          <p:cNvPr id="8" name="Picture 7" descr="Screen Shot 2013-09-29 at 16.06.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50" y="1652337"/>
            <a:ext cx="3446691" cy="21197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3450" y="3730175"/>
            <a:ext cx="3539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Retelling tales with </a:t>
            </a:r>
            <a:r>
              <a:rPr lang="en-US" dirty="0" err="1" smtClean="0"/>
              <a:t>Morfo</a:t>
            </a:r>
            <a:r>
              <a:rPr lang="en-US" dirty="0" smtClean="0"/>
              <a:t> </a:t>
            </a:r>
          </a:p>
          <a:p>
            <a:r>
              <a:rPr lang="en-US" sz="800" dirty="0" smtClean="0"/>
              <a:t>http</a:t>
            </a:r>
            <a:r>
              <a:rPr lang="en-US" sz="800" dirty="0"/>
              <a:t>://</a:t>
            </a:r>
            <a:r>
              <a:rPr lang="en-US" sz="800" dirty="0" err="1"/>
              <a:t>www.youtube.com</a:t>
            </a:r>
            <a:r>
              <a:rPr lang="en-US" sz="800" dirty="0"/>
              <a:t>/</a:t>
            </a:r>
            <a:r>
              <a:rPr lang="en-US" sz="800" dirty="0" err="1"/>
              <a:t>watch?feature</a:t>
            </a:r>
            <a:r>
              <a:rPr lang="en-US" sz="800" dirty="0"/>
              <a:t>=</a:t>
            </a:r>
            <a:r>
              <a:rPr lang="en-US" sz="800" dirty="0" err="1"/>
              <a:t>player_embedded&amp;v</a:t>
            </a:r>
            <a:r>
              <a:rPr lang="en-US" sz="800" dirty="0"/>
              <a:t>=oHlt-b5MDA0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739" y="3772133"/>
            <a:ext cx="2573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</a:t>
            </a:r>
            <a:r>
              <a:rPr lang="en-US" sz="700" dirty="0" err="1"/>
              <a:t>dl.dropboxusercontent.com</a:t>
            </a:r>
            <a:r>
              <a:rPr lang="en-US" sz="700" dirty="0"/>
              <a:t>/u/24940764/Teleporting%20Torch%20lesson%20plan%20and%20resources.pdf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739" y="3441642"/>
            <a:ext cx="353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Nightzookeeper</a:t>
            </a:r>
            <a:r>
              <a:rPr lang="en-US" dirty="0" smtClean="0"/>
              <a:t> online and an app</a:t>
            </a:r>
            <a:endParaRPr lang="en-US" dirty="0"/>
          </a:p>
        </p:txBody>
      </p:sp>
      <p:pic>
        <p:nvPicPr>
          <p:cNvPr id="13" name="Picture 12" descr="Screen Shot 2013-09-29 at 16.21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9" y="4240695"/>
            <a:ext cx="3072686" cy="23743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7739" y="6522340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Voicethread</a:t>
            </a:r>
            <a:r>
              <a:rPr lang="en-US" dirty="0"/>
              <a:t>: </a:t>
            </a:r>
            <a:r>
              <a:rPr lang="en-US" sz="900" dirty="0"/>
              <a:t>http://</a:t>
            </a:r>
            <a:r>
              <a:rPr lang="en-US" sz="900" dirty="0" err="1"/>
              <a:t>voicethread.com</a:t>
            </a:r>
            <a:r>
              <a:rPr lang="en-US" sz="900" dirty="0"/>
              <a:t>/#q.b3231337.i17119834</a:t>
            </a:r>
          </a:p>
        </p:txBody>
      </p:sp>
    </p:spTree>
    <p:extLst>
      <p:ext uri="{BB962C8B-B14F-4D97-AF65-F5344CB8AC3E}">
        <p14:creationId xmlns:p14="http://schemas.microsoft.com/office/powerpoint/2010/main" val="246397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Popplet</a:t>
            </a:r>
            <a:r>
              <a:rPr lang="en-US" dirty="0" smtClean="0"/>
              <a:t> for Literacy</a:t>
            </a:r>
            <a:endParaRPr lang="en-US" dirty="0"/>
          </a:p>
        </p:txBody>
      </p:sp>
      <p:pic>
        <p:nvPicPr>
          <p:cNvPr id="5" name="Content Placeholder 4" descr="Screen Shot 2013-09-29 at 16.35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9" b="12129"/>
          <a:stretch>
            <a:fillRect/>
          </a:stretch>
        </p:blipFill>
        <p:spPr>
          <a:xfrm>
            <a:off x="913641" y="1994128"/>
            <a:ext cx="7570787" cy="4289611"/>
          </a:xfrm>
        </p:spPr>
      </p:pic>
      <p:sp>
        <p:nvSpPr>
          <p:cNvPr id="4" name="TextBox 3"/>
          <p:cNvSpPr txBox="1"/>
          <p:nvPr/>
        </p:nvSpPr>
        <p:spPr>
          <a:xfrm>
            <a:off x="792162" y="6283739"/>
            <a:ext cx="29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vimeo.com</a:t>
            </a:r>
            <a:r>
              <a:rPr lang="pt-BR" dirty="0"/>
              <a:t>/48685052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6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58" y="355015"/>
            <a:ext cx="8893842" cy="1411941"/>
          </a:xfrm>
        </p:spPr>
        <p:txBody>
          <a:bodyPr/>
          <a:lstStyle/>
          <a:p>
            <a:r>
              <a:rPr lang="en-US" sz="4000" dirty="0" smtClean="0"/>
              <a:t>Explain Everything</a:t>
            </a:r>
            <a:r>
              <a:rPr lang="en-US" sz="4000" dirty="0"/>
              <a:t>: </a:t>
            </a:r>
            <a:r>
              <a:rPr lang="en-US" sz="4000" dirty="0" smtClean="0"/>
              <a:t>Developing drama and communication</a:t>
            </a:r>
            <a:r>
              <a:rPr lang="en-US" sz="8000" b="1" dirty="0"/>
              <a:t/>
            </a:r>
            <a:br>
              <a:rPr lang="en-US" sz="8000" b="1" dirty="0"/>
            </a:b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452851" y="6032813"/>
            <a:ext cx="8053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http://www.youtube.com/watch?feature=player_embedded&amp;v=</a:t>
            </a:r>
            <a:r>
              <a:rPr lang="en-US" sz="1400" dirty="0" smtClean="0">
                <a:hlinkClick r:id="rId3"/>
              </a:rPr>
              <a:t>IrCpVnGff7s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http://www.mrandrewsonline.blogspot.co.uk/2013/04/explain-everything-developing-</a:t>
            </a:r>
            <a:r>
              <a:rPr lang="en-US" sz="1400" dirty="0" smtClean="0">
                <a:hlinkClick r:id="rId4"/>
              </a:rPr>
              <a:t>drama.html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7" name="Picture 6" descr="Screen Shot 2013-09-29 at 16.36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42" y="1766956"/>
            <a:ext cx="5982313" cy="40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</a:t>
            </a:r>
            <a:r>
              <a:rPr lang="en-US" dirty="0" err="1" smtClean="0"/>
              <a:t>StoryMakers</a:t>
            </a:r>
            <a:endParaRPr lang="en-US" dirty="0"/>
          </a:p>
        </p:txBody>
      </p:sp>
      <p:pic>
        <p:nvPicPr>
          <p:cNvPr id="5" name="Picture 4" descr="Screen shot 2012-02-04 at 13.49.46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30" y="1601305"/>
            <a:ext cx="4795631" cy="30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2-02-04 at 13.46.22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" y="3854173"/>
            <a:ext cx="5091381" cy="274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9219" y="5168347"/>
            <a:ext cx="2973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http://www.communication4all.co.uk/http/</a:t>
            </a:r>
            <a:r>
              <a:rPr lang="en-US" dirty="0" err="1"/>
              <a:t>StoryMaker.htm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8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SmartNotebook</a:t>
            </a:r>
            <a:r>
              <a:rPr lang="en-US" dirty="0" smtClean="0"/>
              <a:t> tools</a:t>
            </a:r>
            <a:endParaRPr lang="en-US" dirty="0"/>
          </a:p>
        </p:txBody>
      </p:sp>
      <p:pic>
        <p:nvPicPr>
          <p:cNvPr id="4" name="Picture 3" descr="Screen Shot 2013-09-29 at 17.24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1" y="1930134"/>
            <a:ext cx="8116957" cy="407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020" y="6209508"/>
            <a:ext cx="578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Gallery Essentials&gt;English and Language Arts&gt;Storytelling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0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163</TotalTime>
  <Words>1147</Words>
  <Application>Microsoft Macintosh PowerPoint</Application>
  <PresentationFormat>On-screen Show (4:3)</PresentationFormat>
  <Paragraphs>143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Infusion</vt:lpstr>
      <vt:lpstr>Early Years ICT</vt:lpstr>
      <vt:lpstr>Session 1: Presentation Tools and Digital Storytelling</vt:lpstr>
      <vt:lpstr>Background</vt:lpstr>
      <vt:lpstr>iPads for capturing and sharing</vt:lpstr>
      <vt:lpstr>Examples</vt:lpstr>
      <vt:lpstr>Using Popplet for Literacy</vt:lpstr>
      <vt:lpstr>Explain Everything: Developing drama and communication </vt:lpstr>
      <vt:lpstr>PowerPoint StoryMakers</vt:lpstr>
      <vt:lpstr>SmartNotebook tools</vt:lpstr>
      <vt:lpstr>Layering apps</vt:lpstr>
      <vt:lpstr>Integrating digital storytelling</vt:lpstr>
      <vt:lpstr>How many ways can you tell a story?</vt:lpstr>
      <vt:lpstr>Directed task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Years ICT</dc:title>
  <dc:creator>Helen Caldwell</dc:creator>
  <cp:lastModifiedBy>Helen Caldwell</cp:lastModifiedBy>
  <cp:revision>14</cp:revision>
  <dcterms:created xsi:type="dcterms:W3CDTF">2013-09-29T14:03:17Z</dcterms:created>
  <dcterms:modified xsi:type="dcterms:W3CDTF">2013-09-29T16:46:44Z</dcterms:modified>
</cp:coreProperties>
</file>