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8" r:id="rId5"/>
    <p:sldId id="260" r:id="rId6"/>
    <p:sldId id="261" r:id="rId7"/>
    <p:sldId id="259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D2CD2-6669-47CA-B4C0-1CC71C927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177ABFB-5A1F-4278-9609-B26F7A983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4F3ABB-83B9-4ED9-8A54-0E588F28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96F-7C19-4F47-98F9-5357D657BF00}" type="datetimeFigureOut">
              <a:rPr lang="nl-BE" smtClean="0"/>
              <a:t>3/05/2022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5B4772-18D0-438A-A6A6-F2A9F96D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E1BA63-F6AE-4697-8776-F5D4F807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CFC8-A932-436C-9AE6-44892FA019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682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5F6E9-AC77-4FC1-88E2-5E3F10474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E07D339-F87C-4F18-86B3-2059EB2DD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D59947-BE5E-447B-A267-289F4A7B5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96F-7C19-4F47-98F9-5357D657BF00}" type="datetimeFigureOut">
              <a:rPr lang="nl-BE" smtClean="0"/>
              <a:t>3/05/2022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3D8C77-D690-498B-BA45-A5E0BF06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091B32-AC48-4576-A14D-945AD059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CFC8-A932-436C-9AE6-44892FA019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60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B98945D-9727-4BE0-B619-B2A4FE623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729B685-F85A-4950-8937-22510F30C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AAE1A5-ABF9-4BDB-9F6A-F8490B6F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96F-7C19-4F47-98F9-5357D657BF00}" type="datetimeFigureOut">
              <a:rPr lang="nl-BE" smtClean="0"/>
              <a:t>3/05/2022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921C29-603C-4F65-A8F4-41D40CB4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1BA9BA-DAED-4524-BCA7-525BD6F1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CFC8-A932-436C-9AE6-44892FA019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422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886AE-128F-4777-8882-5624C2D3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26E8E9-2D05-4786-9DF6-E753E9797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7F72BF-9B2C-4190-953E-062AFC42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96F-7C19-4F47-98F9-5357D657BF00}" type="datetimeFigureOut">
              <a:rPr lang="nl-BE" smtClean="0"/>
              <a:t>3/05/2022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1F644C-B124-49D3-A75A-6B5346E2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062A99-6EC9-4C4F-BACA-CF22F422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CFC8-A932-436C-9AE6-44892FA019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810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29730-7469-4247-94FC-730ED0D9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0B4776-85E6-409D-80F8-A5591754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5C0EF9-92E9-4E0C-A175-C1F8EECD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96F-7C19-4F47-98F9-5357D657BF00}" type="datetimeFigureOut">
              <a:rPr lang="nl-BE" smtClean="0"/>
              <a:t>3/05/2022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5A70F4-6150-4FCC-95A3-A87FA6A6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A7E84E-6D07-449A-BE0A-F3BA24DE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CFC8-A932-436C-9AE6-44892FA019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78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4A43D-6064-408A-8C1A-D99F9F1EE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C318E1-251D-4F20-9AEC-05937F605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E4F5B0-31E2-42F9-8AB3-3A3EFBC4E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311D44-D680-4BEF-A172-A0E526ED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96F-7C19-4F47-98F9-5357D657BF00}" type="datetimeFigureOut">
              <a:rPr lang="nl-BE" smtClean="0"/>
              <a:t>3/05/2022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EBDD8B-49FF-4499-B97E-8E630B21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0F62A4-A0C0-4B4F-84F9-EA7ED8DD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CFC8-A932-436C-9AE6-44892FA019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525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D15AA-F364-4778-8B9A-6AA2CA46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65553B-888F-4910-B34E-0056975E7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277F55-070D-49B1-BA8A-E34AA2082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779CD6C-C49F-44D8-B965-1C1CEBA09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4FBE84-F0EF-4AB8-B259-925F5E281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F3F9E24-22E8-4B54-8342-58403871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96F-7C19-4F47-98F9-5357D657BF00}" type="datetimeFigureOut">
              <a:rPr lang="nl-BE" smtClean="0"/>
              <a:t>3/05/2022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90767BD-4B63-4CBB-8F41-C0124C84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1DD6819-BF85-4570-B29E-5E3D23C1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CFC8-A932-436C-9AE6-44892FA019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02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13E3B-7E9A-4699-9C4A-2E1C9882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742CED7-04E8-4F3C-A4C8-E1F9A981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96F-7C19-4F47-98F9-5357D657BF00}" type="datetimeFigureOut">
              <a:rPr lang="nl-BE" smtClean="0"/>
              <a:t>3/05/2022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68706E-EB68-496B-85C0-288CC0CE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6D69EF-184C-47E3-A9E0-EB2C219E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CFC8-A932-436C-9AE6-44892FA019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167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6BE7B1D-F271-4DE3-BAF3-B9072741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96F-7C19-4F47-98F9-5357D657BF00}" type="datetimeFigureOut">
              <a:rPr lang="nl-BE" smtClean="0"/>
              <a:t>3/05/2022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72BDEFE-5C16-49FF-9185-6F87DDEA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A10191-8AF0-480A-9AD0-1B06B6FF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CFC8-A932-436C-9AE6-44892FA019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538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5D345-9546-4D4F-99CC-31402158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93841D-525A-4034-8133-CCC050963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43A78D-2CA0-433C-BE6A-C1A6C1ABB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A9B378-7020-4AB5-970A-2EE0F5AC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96F-7C19-4F47-98F9-5357D657BF00}" type="datetimeFigureOut">
              <a:rPr lang="nl-BE" smtClean="0"/>
              <a:t>3/05/2022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510591-4B30-4D4A-9344-CF9AAC3D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01A034-A173-4AC4-A3D4-8228D115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CFC8-A932-436C-9AE6-44892FA019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13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02688-5601-4D44-ABD9-BAE80B57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45AF88F-E615-4C6B-8488-B7CFC2CB1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736277-6BEF-479A-BE6D-DC4C7D123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38FEB0-04F2-4C25-90AE-D050EE77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96F-7C19-4F47-98F9-5357D657BF00}" type="datetimeFigureOut">
              <a:rPr lang="nl-BE" smtClean="0"/>
              <a:t>3/05/2022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8D6608-AB64-424A-BBCD-AA99F7F9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33EF2D-1FEF-4D6F-AA65-390C5C04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CFC8-A932-436C-9AE6-44892FA019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93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A986C6-63EA-4161-8B6F-4C974DF1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B309BD-DD06-44A6-9719-C9C574D63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9D9F4A-50CA-40AC-9545-42A0D343A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C196F-7C19-4F47-98F9-5357D657BF00}" type="datetimeFigureOut">
              <a:rPr lang="nl-BE" smtClean="0"/>
              <a:t>3/05/2022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D1F372-0E6B-47CF-9289-2369309B2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954B49-9A4B-4428-89CC-18064B758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7CFC8-A932-436C-9AE6-44892FA019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932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D12DE-AE2B-4EEC-9ED5-F712269FD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2435" y="4981414"/>
            <a:ext cx="5367129" cy="1317643"/>
          </a:xfrm>
        </p:spPr>
        <p:txBody>
          <a:bodyPr>
            <a:normAutofit fontScale="90000"/>
          </a:bodyPr>
          <a:lstStyle/>
          <a:p>
            <a:r>
              <a:rPr lang="nl-BE" sz="6600" dirty="0">
                <a:latin typeface="Amasis MT Pro Black" panose="02040A04050005020304" pitchFamily="18" charset="0"/>
              </a:rPr>
              <a:t>DLAB project</a:t>
            </a:r>
            <a:br>
              <a:rPr lang="nl-BE" sz="6600" dirty="0">
                <a:latin typeface="Amasis MT Pro Black" panose="02040A04050005020304" pitchFamily="18" charset="0"/>
              </a:rPr>
            </a:br>
            <a:r>
              <a:rPr lang="nl-BE" sz="6600" dirty="0">
                <a:latin typeface="Amasis MT Pro Black" panose="02040A04050005020304" pitchFamily="18" charset="0"/>
              </a:rPr>
              <a:t>2022</a:t>
            </a:r>
          </a:p>
        </p:txBody>
      </p:sp>
      <p:pic>
        <p:nvPicPr>
          <p:cNvPr id="1026" name="Picture 2" descr="Hogeschool West-Vlaanderen - Wikipedia">
            <a:extLst>
              <a:ext uri="{FF2B5EF4-FFF2-40B4-BE49-F238E27FC236}">
                <a16:creationId xmlns:a16="http://schemas.microsoft.com/office/drawing/2014/main" id="{4E655EDA-BF14-4F04-9139-E976AF478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r="2955"/>
          <a:stretch/>
        </p:blipFill>
        <p:spPr bwMode="auto">
          <a:xfrm>
            <a:off x="20" y="10"/>
            <a:ext cx="405991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keert De Concurrentieconcept Van België, Van De Landen Van Oostenrijk,  Van De Handdruksamenwerking, Van Het Vennootschap, Van De Vriendschap Of  Van Het Sportenteam, Op Wit Wordt Geïsoleerd Dat Royalty-Vrije Foto,  Plaatjes, Beelden">
            <a:extLst>
              <a:ext uri="{FF2B5EF4-FFF2-40B4-BE49-F238E27FC236}">
                <a16:creationId xmlns:a16="http://schemas.microsoft.com/office/drawing/2014/main" id="{268148EA-30B8-4DA7-8B79-CACCD3E14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" b="12730"/>
          <a:stretch/>
        </p:blipFill>
        <p:spPr bwMode="auto">
          <a:xfrm>
            <a:off x="4090482" y="-1"/>
            <a:ext cx="4062918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E1BEE0DC-7FD4-4459-A18B-875662C1E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50" y="722774"/>
            <a:ext cx="3984968" cy="31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91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40E91A-1910-46AD-96D1-EDAECF8C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79" y="530052"/>
            <a:ext cx="12192000" cy="1984932"/>
          </a:xfrm>
        </p:spPr>
        <p:txBody>
          <a:bodyPr anchor="b">
            <a:normAutofit/>
          </a:bodyPr>
          <a:lstStyle/>
          <a:p>
            <a:r>
              <a:rPr lang="nl-BE" sz="5900" dirty="0" err="1">
                <a:latin typeface="Amasis MT Pro Black" panose="02040A04050005020304" pitchFamily="18" charset="0"/>
              </a:rPr>
              <a:t>Exhibition</a:t>
            </a:r>
            <a:r>
              <a:rPr lang="nl-BE" sz="5900" dirty="0">
                <a:latin typeface="Amasis MT Pro Black" panose="02040A04050005020304" pitchFamily="18" charset="0"/>
              </a:rPr>
              <a:t> of Cindy Wright</a:t>
            </a:r>
            <a:br>
              <a:rPr lang="nl-BE" sz="5900" dirty="0">
                <a:latin typeface="Amasis MT Pro Black" panose="02040A04050005020304" pitchFamily="18" charset="0"/>
              </a:rPr>
            </a:br>
            <a:endParaRPr lang="nl-BE" sz="5900" dirty="0">
              <a:latin typeface="Amasis MT Pro Black" panose="02040A040500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EF625D-3544-47B2-B6C9-260F21A28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3" y="6163380"/>
            <a:ext cx="2066214" cy="733694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nl-BE" b="1" dirty="0"/>
              <a:t>Cindy Wright</a:t>
            </a:r>
          </a:p>
        </p:txBody>
      </p:sp>
      <p:pic>
        <p:nvPicPr>
          <p:cNvPr id="6146" name="Picture 2" descr="interviews met hedendaagse kunstenaars: Interview met Cindy Wright">
            <a:extLst>
              <a:ext uri="{FF2B5EF4-FFF2-40B4-BE49-F238E27FC236}">
                <a16:creationId xmlns:a16="http://schemas.microsoft.com/office/drawing/2014/main" id="{300B9D16-8A0C-4C93-A24A-8BE831703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0" t="24740" b="-1745"/>
          <a:stretch/>
        </p:blipFill>
        <p:spPr bwMode="auto">
          <a:xfrm>
            <a:off x="196948" y="2842409"/>
            <a:ext cx="2329301" cy="357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persoon, muur, galerie, kamer&#10;&#10;Automatisch gegenereerde beschrijving">
            <a:extLst>
              <a:ext uri="{FF2B5EF4-FFF2-40B4-BE49-F238E27FC236}">
                <a16:creationId xmlns:a16="http://schemas.microsoft.com/office/drawing/2014/main" id="{A7E3F0D1-ABF5-4F3C-AAAE-DEED3FE76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55" y="3443126"/>
            <a:ext cx="3921433" cy="2942914"/>
          </a:xfrm>
          <a:prstGeom prst="rect">
            <a:avLst/>
          </a:prstGeom>
        </p:spPr>
      </p:pic>
      <p:pic>
        <p:nvPicPr>
          <p:cNvPr id="7" name="Afbeelding 6" descr="Afbeelding met tekst, persoon, binnen, muur&#10;&#10;Automatisch gegenereerde beschrijving">
            <a:extLst>
              <a:ext uri="{FF2B5EF4-FFF2-40B4-BE49-F238E27FC236}">
                <a16:creationId xmlns:a16="http://schemas.microsoft.com/office/drawing/2014/main" id="{76EB0E8B-5BD3-4639-AA3D-55477C79F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85" y="2930459"/>
            <a:ext cx="3921433" cy="2416908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150882D-B767-48B4-AAB7-20208BA66A30}"/>
              </a:ext>
            </a:extLst>
          </p:cNvPr>
          <p:cNvSpPr txBox="1">
            <a:spLocks/>
          </p:cNvSpPr>
          <p:nvPr/>
        </p:nvSpPr>
        <p:spPr>
          <a:xfrm>
            <a:off x="3761758" y="5347367"/>
            <a:ext cx="4076494" cy="733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b="1" dirty="0" err="1"/>
              <a:t>exhibition</a:t>
            </a:r>
            <a:r>
              <a:rPr lang="nl-BE" b="1" dirty="0"/>
              <a:t> of Cindy Wright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C194E08-ACB7-42CD-BBE1-4126276A300F}"/>
              </a:ext>
            </a:extLst>
          </p:cNvPr>
          <p:cNvSpPr/>
          <p:nvPr/>
        </p:nvSpPr>
        <p:spPr>
          <a:xfrm>
            <a:off x="0" y="2665534"/>
            <a:ext cx="2735087" cy="1768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3582526-602C-471A-9253-EC71F9F468A0}"/>
              </a:ext>
            </a:extLst>
          </p:cNvPr>
          <p:cNvSpPr/>
          <p:nvPr/>
        </p:nvSpPr>
        <p:spPr>
          <a:xfrm rot="5400000">
            <a:off x="534434" y="4656713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8D9DE51D-0C9C-410B-B2D7-61335AA547D1}"/>
              </a:ext>
            </a:extLst>
          </p:cNvPr>
          <p:cNvSpPr/>
          <p:nvPr/>
        </p:nvSpPr>
        <p:spPr>
          <a:xfrm rot="5400000">
            <a:off x="-1989065" y="4695969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0FFEDFB-89C2-48C9-B66F-BAAB59FA6E66}"/>
              </a:ext>
            </a:extLst>
          </p:cNvPr>
          <p:cNvSpPr/>
          <p:nvPr/>
        </p:nvSpPr>
        <p:spPr>
          <a:xfrm>
            <a:off x="-18879" y="6698049"/>
            <a:ext cx="2735087" cy="1768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684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D0E2EF-6CC4-4517-AB3D-AE58FFAB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-552957"/>
            <a:ext cx="10365152" cy="2189059"/>
          </a:xfrm>
        </p:spPr>
        <p:txBody>
          <a:bodyPr anchor="b">
            <a:normAutofit/>
          </a:bodyPr>
          <a:lstStyle/>
          <a:p>
            <a:r>
              <a:rPr lang="nl-BE" sz="5900" dirty="0" err="1">
                <a:latin typeface="Amasis MT Pro Black" panose="02040A04050005020304" pitchFamily="18" charset="0"/>
              </a:rPr>
              <a:t>Our</a:t>
            </a:r>
            <a:r>
              <a:rPr lang="nl-BE" sz="5900" dirty="0">
                <a:latin typeface="Amasis MT Pro Black" panose="02040A04050005020304" pitchFamily="18" charset="0"/>
              </a:rPr>
              <a:t> source of </a:t>
            </a:r>
            <a:r>
              <a:rPr lang="en-GB" sz="5900" dirty="0">
                <a:latin typeface="Amasis MT Pro Black" panose="02040A04050005020304" pitchFamily="18" charset="0"/>
              </a:rPr>
              <a:t>inspiration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8CD2BDD-0D88-4FDC-AF04-3B2799B02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832" y="4967029"/>
            <a:ext cx="3493930" cy="1041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Hokusai's Great Wave</a:t>
            </a:r>
          </a:p>
          <a:p>
            <a:pPr marL="0" indent="0" algn="ctr">
              <a:buNone/>
            </a:pPr>
            <a:r>
              <a:rPr lang="en-US" b="1" dirty="0"/>
              <a:t> of Kanagawa</a:t>
            </a:r>
            <a:endParaRPr lang="nl-BE" b="1" dirty="0"/>
          </a:p>
        </p:txBody>
      </p:sp>
      <p:pic>
        <p:nvPicPr>
          <p:cNvPr id="3074" name="Picture 2" descr="Employee Experience: De blauwdruk voor inspiratie - Tasper">
            <a:extLst>
              <a:ext uri="{FF2B5EF4-FFF2-40B4-BE49-F238E27FC236}">
                <a16:creationId xmlns:a16="http://schemas.microsoft.com/office/drawing/2014/main" id="{2D3925C9-FB52-40CC-9BED-A622C8158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r="24518" b="15774"/>
          <a:stretch/>
        </p:blipFill>
        <p:spPr bwMode="auto">
          <a:xfrm>
            <a:off x="10105644" y="144333"/>
            <a:ext cx="1437055" cy="168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 grote golf van Kanagawa - Wikipedia">
            <a:extLst>
              <a:ext uri="{FF2B5EF4-FFF2-40B4-BE49-F238E27FC236}">
                <a16:creationId xmlns:a16="http://schemas.microsoft.com/office/drawing/2014/main" id="{487CDB3B-CBB3-4353-B5DA-F39733F42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8" y="2203079"/>
            <a:ext cx="3980318" cy="27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indy Wright – Trash &amp; Treasure | OKV">
            <a:extLst>
              <a:ext uri="{FF2B5EF4-FFF2-40B4-BE49-F238E27FC236}">
                <a16:creationId xmlns:a16="http://schemas.microsoft.com/office/drawing/2014/main" id="{6E4DCA51-0F09-433B-A61C-9945508EF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91" y="3453015"/>
            <a:ext cx="4553132" cy="27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9E9C66EE-5B3B-490E-95D9-70DA4EA03D30}"/>
              </a:ext>
            </a:extLst>
          </p:cNvPr>
          <p:cNvSpPr/>
          <p:nvPr/>
        </p:nvSpPr>
        <p:spPr>
          <a:xfrm rot="5400000">
            <a:off x="2806007" y="4194893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200DC21-65AB-4A19-B1E4-B134E37EC850}"/>
              </a:ext>
            </a:extLst>
          </p:cNvPr>
          <p:cNvSpPr/>
          <p:nvPr/>
        </p:nvSpPr>
        <p:spPr>
          <a:xfrm rot="5400000">
            <a:off x="-1414336" y="4210444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132C996-FE4B-44FE-BD5F-D2D23E306950}"/>
              </a:ext>
            </a:extLst>
          </p:cNvPr>
          <p:cNvSpPr/>
          <p:nvPr/>
        </p:nvSpPr>
        <p:spPr>
          <a:xfrm rot="10800000">
            <a:off x="607052" y="6194772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FE06B6B1-DAA9-4247-B9CF-8E30F32B8A7F}"/>
              </a:ext>
            </a:extLst>
          </p:cNvPr>
          <p:cNvSpPr/>
          <p:nvPr/>
        </p:nvSpPr>
        <p:spPr>
          <a:xfrm rot="5400000">
            <a:off x="9200069" y="4160242"/>
            <a:ext cx="4147847" cy="2187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42BAB0C1-27E7-4BA7-AC39-FBF023D47D41}"/>
              </a:ext>
            </a:extLst>
          </p:cNvPr>
          <p:cNvSpPr/>
          <p:nvPr/>
        </p:nvSpPr>
        <p:spPr>
          <a:xfrm rot="5400000">
            <a:off x="4390150" y="4149561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624A7BB-215C-4173-BFF3-2E64796F43AF}"/>
              </a:ext>
            </a:extLst>
          </p:cNvPr>
          <p:cNvSpPr/>
          <p:nvPr/>
        </p:nvSpPr>
        <p:spPr>
          <a:xfrm rot="10800000">
            <a:off x="6605206" y="6148254"/>
            <a:ext cx="4559418" cy="20195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ijdelijke aanduiding voor inhoud 6">
            <a:extLst>
              <a:ext uri="{FF2B5EF4-FFF2-40B4-BE49-F238E27FC236}">
                <a16:creationId xmlns:a16="http://schemas.microsoft.com/office/drawing/2014/main" id="{1FBD95CC-B246-432B-B061-FFD6B82FB6EF}"/>
              </a:ext>
            </a:extLst>
          </p:cNvPr>
          <p:cNvSpPr txBox="1">
            <a:spLocks/>
          </p:cNvSpPr>
          <p:nvPr/>
        </p:nvSpPr>
        <p:spPr>
          <a:xfrm>
            <a:off x="7123149" y="2352516"/>
            <a:ext cx="3493930" cy="104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Big wave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Cindy Wright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4056105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AD9D76-DEFE-4719-ABCE-8722C454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19" y="578479"/>
            <a:ext cx="9236700" cy="1188950"/>
          </a:xfrm>
        </p:spPr>
        <p:txBody>
          <a:bodyPr anchor="b">
            <a:normAutofit/>
          </a:bodyPr>
          <a:lstStyle/>
          <a:p>
            <a:r>
              <a:rPr lang="nl-BE" sz="5900" dirty="0">
                <a:latin typeface="Amasis MT Pro Black" panose="02040A04050005020304" pitchFamily="18" charset="0"/>
              </a:rPr>
              <a:t>The </a:t>
            </a:r>
            <a:r>
              <a:rPr lang="nl-BE" sz="5900" dirty="0" err="1">
                <a:latin typeface="Amasis MT Pro Black" panose="02040A04050005020304" pitchFamily="18" charset="0"/>
              </a:rPr>
              <a:t>creation</a:t>
            </a:r>
            <a:r>
              <a:rPr lang="nl-BE" sz="5900" dirty="0">
                <a:latin typeface="Amasis MT Pro Black" panose="02040A04050005020304" pitchFamily="18" charset="0"/>
              </a:rPr>
              <a:t> </a:t>
            </a:r>
            <a:r>
              <a:rPr lang="nl-BE" sz="5900" dirty="0" err="1">
                <a:latin typeface="Amasis MT Pro Black" panose="02040A04050005020304" pitchFamily="18" charset="0"/>
              </a:rPr>
              <a:t>process</a:t>
            </a:r>
            <a:endParaRPr lang="nl-BE" sz="5900" dirty="0">
              <a:latin typeface="Amasis MT Pro Black" panose="02040A040500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it is water in 'De beslissende jaren twintig' – Lezer van Stavast">
            <a:extLst>
              <a:ext uri="{FF2B5EF4-FFF2-40B4-BE49-F238E27FC236}">
                <a16:creationId xmlns:a16="http://schemas.microsoft.com/office/drawing/2014/main" id="{545D5749-22A8-4BE8-97FC-9F325690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7" y="2118470"/>
            <a:ext cx="11328550" cy="41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4D7EDCE0-98BE-4AB1-B316-601EC099C3D5}"/>
              </a:ext>
            </a:extLst>
          </p:cNvPr>
          <p:cNvSpPr/>
          <p:nvPr/>
        </p:nvSpPr>
        <p:spPr>
          <a:xfrm rot="10800000">
            <a:off x="104419" y="1993113"/>
            <a:ext cx="11468743" cy="20582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26" name="Tijdelijke aanduiding voor inhoud 4" descr="Afbeelding met tafel, binnen, persoon, venster&#10;&#10;Automatisch gegenereerde beschrijving">
            <a:extLst>
              <a:ext uri="{FF2B5EF4-FFF2-40B4-BE49-F238E27FC236}">
                <a16:creationId xmlns:a16="http://schemas.microsoft.com/office/drawing/2014/main" id="{CE17DF5B-5597-45A4-8C6D-2E7945C8F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80" y="3834807"/>
            <a:ext cx="3352725" cy="2516117"/>
          </a:xfrm>
          <a:prstGeom prst="rect">
            <a:avLst/>
          </a:prstGeom>
        </p:spPr>
      </p:pic>
      <p:pic>
        <p:nvPicPr>
          <p:cNvPr id="27" name="Afbeelding 26" descr="Afbeelding met persoon, venster, binnen&#10;&#10;Automatisch gegenereerde beschrijving">
            <a:extLst>
              <a:ext uri="{FF2B5EF4-FFF2-40B4-BE49-F238E27FC236}">
                <a16:creationId xmlns:a16="http://schemas.microsoft.com/office/drawing/2014/main" id="{9A91613C-17F7-4283-A21C-C1B9C61A7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8" y="4363805"/>
            <a:ext cx="1464602" cy="1952802"/>
          </a:xfrm>
          <a:prstGeom prst="rect">
            <a:avLst/>
          </a:prstGeom>
        </p:spPr>
      </p:pic>
      <p:pic>
        <p:nvPicPr>
          <p:cNvPr id="28" name="Afbeelding 27" descr="Afbeelding met tekst, persoon, binnen, tafel&#10;&#10;Automatisch gegenereerde beschrijving">
            <a:extLst>
              <a:ext uri="{FF2B5EF4-FFF2-40B4-BE49-F238E27FC236}">
                <a16:creationId xmlns:a16="http://schemas.microsoft.com/office/drawing/2014/main" id="{A758FF87-ABD5-486F-AE4C-FFB5926B0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93" y="2306229"/>
            <a:ext cx="2741721" cy="2057576"/>
          </a:xfrm>
          <a:prstGeom prst="rect">
            <a:avLst/>
          </a:prstGeom>
        </p:spPr>
      </p:pic>
      <p:pic>
        <p:nvPicPr>
          <p:cNvPr id="29" name="Afbeelding 28" descr="Afbeelding met tekst, binnen, persoon&#10;&#10;Automatisch gegenereerde beschrijving">
            <a:extLst>
              <a:ext uri="{FF2B5EF4-FFF2-40B4-BE49-F238E27FC236}">
                <a16:creationId xmlns:a16="http://schemas.microsoft.com/office/drawing/2014/main" id="{32C36FF1-8F1C-43A3-A078-495A1EC96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71" y="2213740"/>
            <a:ext cx="3352726" cy="2516117"/>
          </a:xfrm>
          <a:prstGeom prst="rect">
            <a:avLst/>
          </a:prstGeom>
        </p:spPr>
      </p:pic>
      <p:sp>
        <p:nvSpPr>
          <p:cNvPr id="30" name="Rechthoek 29">
            <a:extLst>
              <a:ext uri="{FF2B5EF4-FFF2-40B4-BE49-F238E27FC236}">
                <a16:creationId xmlns:a16="http://schemas.microsoft.com/office/drawing/2014/main" id="{7C1117AA-9B09-4CC5-A5C4-440E299DBC67}"/>
              </a:ext>
            </a:extLst>
          </p:cNvPr>
          <p:cNvSpPr/>
          <p:nvPr/>
        </p:nvSpPr>
        <p:spPr>
          <a:xfrm rot="5400000">
            <a:off x="9488449" y="4190749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EF0289AB-E1E3-488F-846E-81090B955F8B}"/>
              </a:ext>
            </a:extLst>
          </p:cNvPr>
          <p:cNvSpPr/>
          <p:nvPr/>
        </p:nvSpPr>
        <p:spPr>
          <a:xfrm rot="10800000">
            <a:off x="-14152" y="6162259"/>
            <a:ext cx="11587313" cy="2058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63DF14AA-AFE6-4D2C-99D5-F75152E285A9}"/>
              </a:ext>
            </a:extLst>
          </p:cNvPr>
          <p:cNvSpPr/>
          <p:nvPr/>
        </p:nvSpPr>
        <p:spPr>
          <a:xfrm rot="5400000">
            <a:off x="-1991814" y="4150271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274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4C3BBF-3EFF-4063-AA00-61A4FE83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36" y="507076"/>
            <a:ext cx="9236700" cy="1188950"/>
          </a:xfrm>
        </p:spPr>
        <p:txBody>
          <a:bodyPr anchor="b">
            <a:normAutofit/>
          </a:bodyPr>
          <a:lstStyle/>
          <a:p>
            <a:r>
              <a:rPr lang="nl-BE" sz="5900" dirty="0">
                <a:latin typeface="Amasis MT Pro Black" panose="02040A04050005020304" pitchFamily="18" charset="0"/>
              </a:rPr>
              <a:t>The </a:t>
            </a:r>
            <a:r>
              <a:rPr lang="nl-BE" sz="5900" dirty="0" err="1">
                <a:latin typeface="Amasis MT Pro Black" panose="02040A04050005020304" pitchFamily="18" charset="0"/>
              </a:rPr>
              <a:t>final</a:t>
            </a:r>
            <a:r>
              <a:rPr lang="nl-BE" sz="5900" dirty="0">
                <a:latin typeface="Amasis MT Pro Black" panose="02040A04050005020304" pitchFamily="18" charset="0"/>
              </a:rPr>
              <a:t> </a:t>
            </a:r>
            <a:r>
              <a:rPr lang="nl-BE" sz="5900" dirty="0" err="1">
                <a:latin typeface="Amasis MT Pro Black" panose="02040A04050005020304" pitchFamily="18" charset="0"/>
              </a:rPr>
              <a:t>result</a:t>
            </a:r>
            <a:endParaRPr lang="nl-BE" sz="5900" dirty="0">
              <a:latin typeface="Amasis MT Pro Black" panose="02040A040500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Dit is water in 'De beslissende jaren twintig' – Lezer van Stavast">
            <a:extLst>
              <a:ext uri="{FF2B5EF4-FFF2-40B4-BE49-F238E27FC236}">
                <a16:creationId xmlns:a16="http://schemas.microsoft.com/office/drawing/2014/main" id="{0866B48E-C8E1-4899-8499-D19C33C55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3" y="2209805"/>
            <a:ext cx="10987409" cy="411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Tijdelijke aanduiding voor inhoud 4">
            <a:extLst>
              <a:ext uri="{FF2B5EF4-FFF2-40B4-BE49-F238E27FC236}">
                <a16:creationId xmlns:a16="http://schemas.microsoft.com/office/drawing/2014/main" id="{D2714AA0-248F-43EA-BB23-F6F12297E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7112" y="2202923"/>
            <a:ext cx="3628233" cy="2722877"/>
          </a:xfrm>
          <a:prstGeom prst="rect">
            <a:avLst/>
          </a:prstGeom>
        </p:spPr>
      </p:pic>
      <p:pic>
        <p:nvPicPr>
          <p:cNvPr id="29" name="Afbeelding 28" descr="Afbeelding met binnen, groen, kleding&#10;&#10;Automatisch gegenereerde beschrijving">
            <a:extLst>
              <a:ext uri="{FF2B5EF4-FFF2-40B4-BE49-F238E27FC236}">
                <a16:creationId xmlns:a16="http://schemas.microsoft.com/office/drawing/2014/main" id="{56C9FC36-0426-46DE-95D2-14AD078F3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55" y="3279527"/>
            <a:ext cx="3839900" cy="2881726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874EAF18-F63E-4D31-BE99-90995319BD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/>
          <a:stretch/>
        </p:blipFill>
        <p:spPr bwMode="auto">
          <a:xfrm>
            <a:off x="7907511" y="2209805"/>
            <a:ext cx="3475851" cy="2528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71D6DC0A-E54F-4EFB-B2C9-CD25FEDA7A8F}"/>
              </a:ext>
            </a:extLst>
          </p:cNvPr>
          <p:cNvSpPr/>
          <p:nvPr/>
        </p:nvSpPr>
        <p:spPr>
          <a:xfrm rot="5400000">
            <a:off x="-1991814" y="4150271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AE5A18B8-D8F3-47B5-9855-A22D9560D669}"/>
              </a:ext>
            </a:extLst>
          </p:cNvPr>
          <p:cNvSpPr/>
          <p:nvPr/>
        </p:nvSpPr>
        <p:spPr>
          <a:xfrm rot="10800000">
            <a:off x="-24754" y="6217920"/>
            <a:ext cx="11454596" cy="2531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409BF359-B702-4B33-926A-3D653DC201A6}"/>
              </a:ext>
            </a:extLst>
          </p:cNvPr>
          <p:cNvSpPr/>
          <p:nvPr/>
        </p:nvSpPr>
        <p:spPr>
          <a:xfrm rot="5400000">
            <a:off x="9229190" y="4194737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309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EF21AA-98C8-4A78-BE1E-2C06E47C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51" y="330086"/>
            <a:ext cx="9236700" cy="1188950"/>
          </a:xfrm>
        </p:spPr>
        <p:txBody>
          <a:bodyPr anchor="b">
            <a:normAutofit/>
          </a:bodyPr>
          <a:lstStyle/>
          <a:p>
            <a:r>
              <a:rPr lang="nl-BE" sz="5900" dirty="0" err="1">
                <a:latin typeface="Amasis MT Pro Black" panose="02040A04050005020304" pitchFamily="18" charset="0"/>
              </a:rPr>
              <a:t>Our</a:t>
            </a:r>
            <a:r>
              <a:rPr lang="nl-BE" sz="5900" dirty="0">
                <a:latin typeface="Amasis MT Pro Black" panose="02040A04050005020304" pitchFamily="18" charset="0"/>
              </a:rPr>
              <a:t> </a:t>
            </a:r>
            <a:r>
              <a:rPr lang="nl-BE" sz="5900" dirty="0" err="1">
                <a:latin typeface="Amasis MT Pro Black" panose="02040A04050005020304" pitchFamily="18" charset="0"/>
              </a:rPr>
              <a:t>message</a:t>
            </a:r>
            <a:endParaRPr lang="nl-BE" sz="5900" dirty="0">
              <a:latin typeface="Amasis MT Pro Black" panose="02040A040500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C682490-DC1B-4841-991C-EDBB715BC64D}"/>
              </a:ext>
            </a:extLst>
          </p:cNvPr>
          <p:cNvSpPr/>
          <p:nvPr/>
        </p:nvSpPr>
        <p:spPr>
          <a:xfrm rot="5400000">
            <a:off x="9193574" y="4150272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A0E2E4DF-F464-455B-AFBB-917B83B04E80}"/>
              </a:ext>
            </a:extLst>
          </p:cNvPr>
          <p:cNvSpPr/>
          <p:nvPr/>
        </p:nvSpPr>
        <p:spPr>
          <a:xfrm rot="16200000">
            <a:off x="-1986573" y="4172581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4D9F77B-5D79-4578-86F4-3DAADC284240}"/>
              </a:ext>
            </a:extLst>
          </p:cNvPr>
          <p:cNvSpPr/>
          <p:nvPr/>
        </p:nvSpPr>
        <p:spPr>
          <a:xfrm>
            <a:off x="206026" y="2180767"/>
            <a:ext cx="10971307" cy="39643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CD914DD-BDBF-4DC4-9615-29B6E17D1096}"/>
              </a:ext>
            </a:extLst>
          </p:cNvPr>
          <p:cNvSpPr/>
          <p:nvPr/>
        </p:nvSpPr>
        <p:spPr>
          <a:xfrm rot="10800000">
            <a:off x="-1" y="6145102"/>
            <a:ext cx="11383362" cy="2504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10CD530-9069-4C43-A2BF-83C1B968D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5" y="2791498"/>
            <a:ext cx="4346575" cy="299402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F467343-CB52-4E35-8AB6-295C28DA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"/>
          <a:stretch/>
        </p:blipFill>
        <p:spPr bwMode="auto">
          <a:xfrm>
            <a:off x="3515115" y="2780068"/>
            <a:ext cx="4305300" cy="3006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3F9CE99-EE85-4930-81E8-94F07FCEAC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/>
          <a:stretch/>
        </p:blipFill>
        <p:spPr bwMode="auto">
          <a:xfrm>
            <a:off x="7060320" y="2779433"/>
            <a:ext cx="4132580" cy="300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101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4E94C4-7E7C-4875-A252-F775CE84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69" y="196373"/>
            <a:ext cx="9995350" cy="1500265"/>
          </a:xfrm>
        </p:spPr>
        <p:txBody>
          <a:bodyPr anchor="b">
            <a:normAutofit/>
          </a:bodyPr>
          <a:lstStyle/>
          <a:p>
            <a:r>
              <a:rPr lang="nl-BE" sz="5900" dirty="0">
                <a:latin typeface="Amasis MT Pro Black" panose="02040A04050005020304" pitchFamily="18" charset="0"/>
              </a:rPr>
              <a:t>The </a:t>
            </a:r>
            <a:r>
              <a:rPr lang="nl-BE" sz="5900" dirty="0" err="1">
                <a:latin typeface="Amasis MT Pro Black" panose="02040A04050005020304" pitchFamily="18" charset="0"/>
              </a:rPr>
              <a:t>whole</a:t>
            </a:r>
            <a:r>
              <a:rPr lang="nl-BE" sz="5900" dirty="0">
                <a:latin typeface="Amasis MT Pro Black" panose="02040A04050005020304" pitchFamily="18" charset="0"/>
              </a:rPr>
              <a:t> DLAB project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9DD7BE9B-0227-4CFC-A4F9-215B02725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4" t="20970" r="13104" b="3949"/>
          <a:stretch/>
        </p:blipFill>
        <p:spPr>
          <a:xfrm rot="10800000">
            <a:off x="7058427" y="2270905"/>
            <a:ext cx="4178435" cy="4012191"/>
          </a:xfrm>
        </p:spPr>
      </p:pic>
      <p:pic>
        <p:nvPicPr>
          <p:cNvPr id="5122" name="Picture 2" descr="ThingLink in de App Store">
            <a:extLst>
              <a:ext uri="{FF2B5EF4-FFF2-40B4-BE49-F238E27FC236}">
                <a16:creationId xmlns:a16="http://schemas.microsoft.com/office/drawing/2014/main" id="{EBEC1D92-3296-4F22-8B56-065731744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3" t="16535" r="32072" b="16652"/>
          <a:stretch/>
        </p:blipFill>
        <p:spPr bwMode="auto">
          <a:xfrm>
            <a:off x="161865" y="2555153"/>
            <a:ext cx="1586545" cy="155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D6DEB05-887B-4E25-AD06-92D8E8B97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81" y="2587632"/>
            <a:ext cx="2291646" cy="229483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DC67B2D-27D9-6EB2-E157-4924F6E79322}"/>
              </a:ext>
            </a:extLst>
          </p:cNvPr>
          <p:cNvSpPr txBox="1"/>
          <p:nvPr/>
        </p:nvSpPr>
        <p:spPr>
          <a:xfrm>
            <a:off x="2559037" y="5086699"/>
            <a:ext cx="353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/>
              <a:t>Scan me!</a:t>
            </a:r>
          </a:p>
        </p:txBody>
      </p:sp>
    </p:spTree>
    <p:extLst>
      <p:ext uri="{BB962C8B-B14F-4D97-AF65-F5344CB8AC3E}">
        <p14:creationId xmlns:p14="http://schemas.microsoft.com/office/powerpoint/2010/main" val="107369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nemarken En Spanje De Lijstvlaggen Die Op Witte 3D Teruggeven Worden  Geïsoleerd Stock Illustratie - Illustration of combinatie, weinig: 180003012">
            <a:extLst>
              <a:ext uri="{FF2B5EF4-FFF2-40B4-BE49-F238E27FC236}">
                <a16:creationId xmlns:a16="http://schemas.microsoft.com/office/drawing/2014/main" id="{E67E4E84-992A-4D30-87ED-8510820B0F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41F727-3515-4C41-92FF-0823BC4A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masis MT Pro Black" panose="02040A04050005020304" pitchFamily="18" charset="0"/>
              </a:rPr>
              <a:t>Breaking environmental boundaries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masis MT Pro Black" panose="02040A04050005020304" pitchFamily="18" charset="0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799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8C6629-322E-42C7-B0C6-29F37FB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144" y="317537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nl-BE" sz="5400" dirty="0" err="1">
                <a:latin typeface="Amasis MT Pro Black" panose="02040A04050005020304" pitchFamily="18" charset="0"/>
              </a:rPr>
              <a:t>C</a:t>
            </a:r>
            <a:r>
              <a:rPr lang="nl-BE" sz="5400" b="0" i="0" dirty="0" err="1">
                <a:effectLst/>
                <a:latin typeface="Amasis MT Pro Black" panose="02040A04050005020304" pitchFamily="18" charset="0"/>
              </a:rPr>
              <a:t>ryptic</a:t>
            </a:r>
            <a:r>
              <a:rPr lang="nl-BE" sz="5400" b="0" i="0" dirty="0">
                <a:solidFill>
                  <a:srgbClr val="262626"/>
                </a:solidFill>
                <a:effectLst/>
                <a:latin typeface="Amasis MT Pro Black" panose="02040A04050005020304" pitchFamily="18" charset="0"/>
              </a:rPr>
              <a:t> </a:t>
            </a:r>
            <a:r>
              <a:rPr lang="nl-BE" sz="5400" b="0" i="0" dirty="0" err="1">
                <a:effectLst/>
                <a:latin typeface="Amasis MT Pro Black" panose="02040A04050005020304" pitchFamily="18" charset="0"/>
              </a:rPr>
              <a:t>descriptions</a:t>
            </a:r>
            <a:endParaRPr lang="nl-BE" sz="11500" dirty="0">
              <a:latin typeface="Amasis MT Pro Black" panose="02040A040500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jdelijke aanduiding voor inhoud 4">
            <a:extLst>
              <a:ext uri="{FF2B5EF4-FFF2-40B4-BE49-F238E27FC236}">
                <a16:creationId xmlns:a16="http://schemas.microsoft.com/office/drawing/2014/main" id="{E45FF600-9B3F-4B94-94A5-04B6FC770204}"/>
              </a:ext>
            </a:extLst>
          </p:cNvPr>
          <p:cNvSpPr txBox="1">
            <a:spLocks/>
          </p:cNvSpPr>
          <p:nvPr/>
        </p:nvSpPr>
        <p:spPr>
          <a:xfrm>
            <a:off x="1578788" y="3312444"/>
            <a:ext cx="1959882" cy="216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600" b="1" dirty="0"/>
              <a:t>Group 1</a:t>
            </a:r>
          </a:p>
        </p:txBody>
      </p:sp>
      <p:sp>
        <p:nvSpPr>
          <p:cNvPr id="19" name="Tijdelijke aanduiding voor inhoud 4">
            <a:extLst>
              <a:ext uri="{FF2B5EF4-FFF2-40B4-BE49-F238E27FC236}">
                <a16:creationId xmlns:a16="http://schemas.microsoft.com/office/drawing/2014/main" id="{0044A602-6C83-4279-8778-9FDBA11AE7E0}"/>
              </a:ext>
            </a:extLst>
          </p:cNvPr>
          <p:cNvSpPr txBox="1">
            <a:spLocks/>
          </p:cNvSpPr>
          <p:nvPr/>
        </p:nvSpPr>
        <p:spPr>
          <a:xfrm>
            <a:off x="8304967" y="3312444"/>
            <a:ext cx="1959882" cy="216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600" b="1" dirty="0"/>
              <a:t>Group 2</a:t>
            </a: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A7418371-6B12-4E5C-AF01-67F143FC9153}"/>
              </a:ext>
            </a:extLst>
          </p:cNvPr>
          <p:cNvSpPr/>
          <p:nvPr/>
        </p:nvSpPr>
        <p:spPr>
          <a:xfrm rot="3391111">
            <a:off x="6745457" y="2569289"/>
            <a:ext cx="3119021" cy="49033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0101691B-09EC-47AC-8FBF-67811404281C}"/>
              </a:ext>
            </a:extLst>
          </p:cNvPr>
          <p:cNvSpPr/>
          <p:nvPr/>
        </p:nvSpPr>
        <p:spPr>
          <a:xfrm rot="7307806">
            <a:off x="1930923" y="2556339"/>
            <a:ext cx="2967470" cy="49033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1854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8C6629-322E-42C7-B0C6-29F37FB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nl-BE" sz="5900" dirty="0">
                <a:latin typeface="Amasis MT Pro Black" panose="02040A04050005020304" pitchFamily="18" charset="0"/>
              </a:rPr>
              <a:t>Group 1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A8AA580-A5F7-454D-8791-5E052E3AF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64" y="5137827"/>
            <a:ext cx="2771175" cy="8294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b="1" dirty="0" err="1"/>
              <a:t>From</a:t>
            </a:r>
            <a:r>
              <a:rPr lang="nl-BE" b="1" dirty="0"/>
              <a:t> </a:t>
            </a:r>
            <a:r>
              <a:rPr lang="nl-BE" b="1" dirty="0" err="1"/>
              <a:t>trash</a:t>
            </a:r>
            <a:r>
              <a:rPr lang="nl-BE" b="1" dirty="0"/>
              <a:t> </a:t>
            </a:r>
            <a:r>
              <a:rPr lang="nl-BE" b="1" dirty="0" err="1"/>
              <a:t>to</a:t>
            </a:r>
            <a:r>
              <a:rPr lang="nl-BE" b="1" dirty="0"/>
              <a:t> art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3377AD47-87CB-4021-A055-1FA41A4AE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62" y="2389218"/>
            <a:ext cx="4338046" cy="2440532"/>
          </a:xfrm>
          <a:prstGeom prst="rect">
            <a:avLst/>
          </a:prstGeom>
        </p:spPr>
      </p:pic>
      <p:pic>
        <p:nvPicPr>
          <p:cNvPr id="7" name="Afbeelding 6" descr="Afbeelding met tekst, berg, lucht, buiten&#10;&#10;Automatisch gegenereerde beschrijving">
            <a:extLst>
              <a:ext uri="{FF2B5EF4-FFF2-40B4-BE49-F238E27FC236}">
                <a16:creationId xmlns:a16="http://schemas.microsoft.com/office/drawing/2014/main" id="{2EEF1D22-C51F-460F-AFF6-6C43C4AD8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45" y="3368969"/>
            <a:ext cx="2609211" cy="2981955"/>
          </a:xfrm>
          <a:prstGeom prst="rect">
            <a:avLst/>
          </a:prstGeom>
        </p:spPr>
      </p:pic>
      <p:pic>
        <p:nvPicPr>
          <p:cNvPr id="9" name="Afbeelding 8" descr="Afbeelding met gras, buiten&#10;&#10;Automatisch gegenereerde beschrijving">
            <a:extLst>
              <a:ext uri="{FF2B5EF4-FFF2-40B4-BE49-F238E27FC236}">
                <a16:creationId xmlns:a16="http://schemas.microsoft.com/office/drawing/2014/main" id="{944C5C95-5DEE-4452-BDA6-B7DAF2D0E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1" y="2389218"/>
            <a:ext cx="2867565" cy="2365002"/>
          </a:xfrm>
          <a:prstGeom prst="rect">
            <a:avLst/>
          </a:prstGeom>
        </p:spPr>
      </p:pic>
      <p:sp>
        <p:nvSpPr>
          <p:cNvPr id="17" name="Tijdelijke aanduiding voor inhoud 4">
            <a:extLst>
              <a:ext uri="{FF2B5EF4-FFF2-40B4-BE49-F238E27FC236}">
                <a16:creationId xmlns:a16="http://schemas.microsoft.com/office/drawing/2014/main" id="{DACACB29-F98D-42B1-BE4A-42A07A959EE4}"/>
              </a:ext>
            </a:extLst>
          </p:cNvPr>
          <p:cNvSpPr txBox="1">
            <a:spLocks/>
          </p:cNvSpPr>
          <p:nvPr/>
        </p:nvSpPr>
        <p:spPr>
          <a:xfrm>
            <a:off x="1371656" y="4687652"/>
            <a:ext cx="2353695" cy="781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b="1" dirty="0" err="1"/>
              <a:t>Trash</a:t>
            </a:r>
            <a:r>
              <a:rPr lang="nl-BE" b="1" dirty="0"/>
              <a:t> building</a:t>
            </a:r>
          </a:p>
        </p:txBody>
      </p:sp>
      <p:pic>
        <p:nvPicPr>
          <p:cNvPr id="20" name="Picture 2" descr="Symbole du recyclage — Wikipédia">
            <a:extLst>
              <a:ext uri="{FF2B5EF4-FFF2-40B4-BE49-F238E27FC236}">
                <a16:creationId xmlns:a16="http://schemas.microsoft.com/office/drawing/2014/main" id="{5AEA5AF8-F1B9-4911-8B95-522E8A95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786" y="49877"/>
            <a:ext cx="1978295" cy="197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00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8C6629-322E-42C7-B0C6-29F37FB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nl-BE" sz="5900" dirty="0">
                <a:latin typeface="Amasis MT Pro Black" panose="02040A04050005020304" pitchFamily="18" charset="0"/>
              </a:rPr>
              <a:t>Group 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A8AA580-A5F7-454D-8791-5E052E3AF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82" y="5879203"/>
            <a:ext cx="2708026" cy="5346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b="1" i="0" dirty="0" err="1">
                <a:effectLst/>
                <a:latin typeface="Calibri "/>
              </a:rPr>
              <a:t>Vertical</a:t>
            </a:r>
            <a:r>
              <a:rPr lang="nl-BE" b="1" i="0" dirty="0">
                <a:effectLst/>
                <a:latin typeface="Calibri "/>
              </a:rPr>
              <a:t> </a:t>
            </a:r>
            <a:r>
              <a:rPr lang="nl-BE" b="1" i="0" dirty="0" err="1">
                <a:effectLst/>
                <a:latin typeface="Calibri "/>
              </a:rPr>
              <a:t>gardens</a:t>
            </a:r>
            <a:r>
              <a:rPr lang="nl-BE" b="1" i="0" dirty="0">
                <a:effectLst/>
                <a:latin typeface="Calibri "/>
              </a:rPr>
              <a:t> </a:t>
            </a:r>
          </a:p>
        </p:txBody>
      </p:sp>
      <p:pic>
        <p:nvPicPr>
          <p:cNvPr id="11" name="Picture 2" descr="Symbole du recyclage — Wikipédia">
            <a:extLst>
              <a:ext uri="{FF2B5EF4-FFF2-40B4-BE49-F238E27FC236}">
                <a16:creationId xmlns:a16="http://schemas.microsoft.com/office/drawing/2014/main" id="{973083C1-4ADB-4931-AFDE-3D9268CE5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678" y="12800"/>
            <a:ext cx="1978295" cy="197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persoon, binnen, vloer&#10;&#10;Automatisch gegenereerde beschrijving">
            <a:extLst>
              <a:ext uri="{FF2B5EF4-FFF2-40B4-BE49-F238E27FC236}">
                <a16:creationId xmlns:a16="http://schemas.microsoft.com/office/drawing/2014/main" id="{6E65786C-5B85-4917-A4C8-930BCD896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65" y="3403891"/>
            <a:ext cx="3897698" cy="2915478"/>
          </a:xfrm>
          <a:prstGeom prst="rect">
            <a:avLst/>
          </a:prstGeom>
        </p:spPr>
      </p:pic>
      <p:sp>
        <p:nvSpPr>
          <p:cNvPr id="19" name="Tijdelijke aanduiding voor inhoud 4">
            <a:extLst>
              <a:ext uri="{FF2B5EF4-FFF2-40B4-BE49-F238E27FC236}">
                <a16:creationId xmlns:a16="http://schemas.microsoft.com/office/drawing/2014/main" id="{136A0323-2FA3-413C-B6C7-A2A40FD07AA5}"/>
              </a:ext>
            </a:extLst>
          </p:cNvPr>
          <p:cNvSpPr txBox="1">
            <a:spLocks/>
          </p:cNvSpPr>
          <p:nvPr/>
        </p:nvSpPr>
        <p:spPr>
          <a:xfrm>
            <a:off x="7386565" y="2544130"/>
            <a:ext cx="3331261" cy="884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b="1" i="0" dirty="0" err="1">
                <a:effectLst/>
                <a:latin typeface="Calibri "/>
              </a:rPr>
              <a:t>From</a:t>
            </a:r>
            <a:r>
              <a:rPr lang="nl-BE" b="1" i="0" dirty="0">
                <a:effectLst/>
                <a:latin typeface="Calibri "/>
              </a:rPr>
              <a:t> waste </a:t>
            </a:r>
            <a:r>
              <a:rPr lang="nl-BE" b="1" i="0" dirty="0" err="1">
                <a:effectLst/>
                <a:latin typeface="Calibri "/>
              </a:rPr>
              <a:t>to</a:t>
            </a:r>
            <a:r>
              <a:rPr lang="nl-BE" b="1" dirty="0">
                <a:latin typeface="Calibri "/>
              </a:rPr>
              <a:t> food</a:t>
            </a:r>
            <a:endParaRPr lang="nl-BE" b="1" i="0" dirty="0">
              <a:effectLst/>
              <a:latin typeface="Calibri "/>
            </a:endParaRPr>
          </a:p>
        </p:txBody>
      </p:sp>
      <p:pic>
        <p:nvPicPr>
          <p:cNvPr id="15" name="Afbeelding 14" descr="Afbeelding met binnen, persoon, keuken, plafond&#10;&#10;Automatisch gegenereerde beschrijving">
            <a:extLst>
              <a:ext uri="{FF2B5EF4-FFF2-40B4-BE49-F238E27FC236}">
                <a16:creationId xmlns:a16="http://schemas.microsoft.com/office/drawing/2014/main" id="{BFC620EA-CCD0-4C6A-84B2-23C662D96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88" y="2389218"/>
            <a:ext cx="2569777" cy="3435531"/>
          </a:xfrm>
          <a:prstGeom prst="rect">
            <a:avLst/>
          </a:prstGeom>
        </p:spPr>
      </p:pic>
      <p:sp>
        <p:nvSpPr>
          <p:cNvPr id="22" name="Tijdelijke aanduiding voor inhoud 4">
            <a:extLst>
              <a:ext uri="{FF2B5EF4-FFF2-40B4-BE49-F238E27FC236}">
                <a16:creationId xmlns:a16="http://schemas.microsoft.com/office/drawing/2014/main" id="{C7455CD7-CD69-496E-833B-C1C227C597DE}"/>
              </a:ext>
            </a:extLst>
          </p:cNvPr>
          <p:cNvSpPr txBox="1">
            <a:spLocks/>
          </p:cNvSpPr>
          <p:nvPr/>
        </p:nvSpPr>
        <p:spPr>
          <a:xfrm>
            <a:off x="485722" y="4684259"/>
            <a:ext cx="4974173" cy="884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b="1" dirty="0">
              <a:latin typeface="Calibri "/>
            </a:endParaRPr>
          </a:p>
        </p:txBody>
      </p:sp>
      <p:sp>
        <p:nvSpPr>
          <p:cNvPr id="24" name="Tijdelijke aanduiding voor inhoud 4">
            <a:extLst>
              <a:ext uri="{FF2B5EF4-FFF2-40B4-BE49-F238E27FC236}">
                <a16:creationId xmlns:a16="http://schemas.microsoft.com/office/drawing/2014/main" id="{7308EFA8-3A4F-4853-938C-4E092869FC22}"/>
              </a:ext>
            </a:extLst>
          </p:cNvPr>
          <p:cNvSpPr txBox="1">
            <a:spLocks/>
          </p:cNvSpPr>
          <p:nvPr/>
        </p:nvSpPr>
        <p:spPr>
          <a:xfrm>
            <a:off x="4697688" y="5645561"/>
            <a:ext cx="2807976" cy="884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b="1" dirty="0" err="1">
                <a:latin typeface="Calibri "/>
              </a:rPr>
              <a:t>Sustainable</a:t>
            </a:r>
            <a:r>
              <a:rPr lang="nl-BE" b="1" dirty="0">
                <a:latin typeface="Calibri "/>
              </a:rPr>
              <a:t> food</a:t>
            </a:r>
          </a:p>
        </p:txBody>
      </p:sp>
      <p:pic>
        <p:nvPicPr>
          <p:cNvPr id="26" name="Afbeelding 25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8D9197CA-E977-4AC1-ABA2-5F9AB36A0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9" y="2337455"/>
            <a:ext cx="2703499" cy="3604665"/>
          </a:xfrm>
          <a:prstGeom prst="rect">
            <a:avLst/>
          </a:prstGeom>
        </p:spPr>
      </p:pic>
      <p:sp>
        <p:nvSpPr>
          <p:cNvPr id="28" name="Rechthoek 27">
            <a:extLst>
              <a:ext uri="{FF2B5EF4-FFF2-40B4-BE49-F238E27FC236}">
                <a16:creationId xmlns:a16="http://schemas.microsoft.com/office/drawing/2014/main" id="{1F94D86B-D412-41A8-B3ED-0E84E46A861F}"/>
              </a:ext>
            </a:extLst>
          </p:cNvPr>
          <p:cNvSpPr/>
          <p:nvPr/>
        </p:nvSpPr>
        <p:spPr>
          <a:xfrm rot="5400000">
            <a:off x="887525" y="4131976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5F31850D-22D1-4EF3-BD35-FD4DD080FA9E}"/>
              </a:ext>
            </a:extLst>
          </p:cNvPr>
          <p:cNvSpPr/>
          <p:nvPr/>
        </p:nvSpPr>
        <p:spPr>
          <a:xfrm rot="5400000">
            <a:off x="-1997441" y="4162047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6E853EB8-405A-40F9-88FF-DE3325B53A86}"/>
              </a:ext>
            </a:extLst>
          </p:cNvPr>
          <p:cNvSpPr/>
          <p:nvPr/>
        </p:nvSpPr>
        <p:spPr>
          <a:xfrm rot="10800000">
            <a:off x="-5628" y="6351961"/>
            <a:ext cx="3093806" cy="2089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7F5DB49C-0BC4-40F2-AF2A-57256EB5DEBE}"/>
              </a:ext>
            </a:extLst>
          </p:cNvPr>
          <p:cNvSpPr/>
          <p:nvPr/>
        </p:nvSpPr>
        <p:spPr>
          <a:xfrm rot="5400000">
            <a:off x="2468948" y="4180348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17203C61-7F41-4431-8BFF-9559E5E8F5F2}"/>
              </a:ext>
            </a:extLst>
          </p:cNvPr>
          <p:cNvSpPr/>
          <p:nvPr/>
        </p:nvSpPr>
        <p:spPr>
          <a:xfrm rot="5400000">
            <a:off x="9234312" y="4197439"/>
            <a:ext cx="4192466" cy="2088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87A093B0-63CA-434B-9D04-4DD1EA544EB8}"/>
              </a:ext>
            </a:extLst>
          </p:cNvPr>
          <p:cNvSpPr/>
          <p:nvPr/>
        </p:nvSpPr>
        <p:spPr>
          <a:xfrm rot="10800000">
            <a:off x="4460759" y="6374880"/>
            <a:ext cx="6993833" cy="2025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292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FE53CA-DC64-4863-898E-E26C4B98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0" y="-3568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kern="1200" dirty="0">
                <a:solidFill>
                  <a:schemeClr val="tx1"/>
                </a:solidFill>
                <a:latin typeface="Amasis MT Pro Black" panose="02040A04050005020304" pitchFamily="18" charset="0"/>
              </a:rPr>
              <a:t>DLAB: Day 1</a:t>
            </a:r>
          </a:p>
        </p:txBody>
      </p:sp>
    </p:spTree>
    <p:extLst>
      <p:ext uri="{BB962C8B-B14F-4D97-AF65-F5344CB8AC3E}">
        <p14:creationId xmlns:p14="http://schemas.microsoft.com/office/powerpoint/2010/main" val="44073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C6002E-84D5-4E71-8BE4-12E5458F4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nl-BE" sz="5900" dirty="0">
                <a:latin typeface="Amasis MT Pro Black" panose="02040A04050005020304" pitchFamily="18" charset="0"/>
              </a:rPr>
              <a:t>Collect </a:t>
            </a:r>
            <a:r>
              <a:rPr lang="nl-BE" sz="5900" dirty="0" err="1">
                <a:latin typeface="Amasis MT Pro Black" panose="02040A04050005020304" pitchFamily="18" charset="0"/>
              </a:rPr>
              <a:t>trash</a:t>
            </a:r>
            <a:endParaRPr lang="nl-BE" sz="5900" dirty="0">
              <a:latin typeface="Amasis MT Pro Black" panose="02040A040500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rugge - Centrum | WIJCK.">
            <a:extLst>
              <a:ext uri="{FF2B5EF4-FFF2-40B4-BE49-F238E27FC236}">
                <a16:creationId xmlns:a16="http://schemas.microsoft.com/office/drawing/2014/main" id="{5AD813B8-E915-45E7-A5C7-899C371AC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8" t="16000" r="29351" b="15898"/>
          <a:stretch/>
        </p:blipFill>
        <p:spPr bwMode="auto">
          <a:xfrm>
            <a:off x="4538129" y="2426861"/>
            <a:ext cx="2307103" cy="370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BFC3706-E916-4B3A-8091-545D1A19F6F5}"/>
              </a:ext>
            </a:extLst>
          </p:cNvPr>
          <p:cNvSpPr/>
          <p:nvPr/>
        </p:nvSpPr>
        <p:spPr>
          <a:xfrm>
            <a:off x="4538129" y="5433391"/>
            <a:ext cx="2307103" cy="693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600" dirty="0" err="1">
                <a:latin typeface="Amasis MT Pro Black" panose="02040A04050005020304" pitchFamily="18" charset="0"/>
              </a:rPr>
              <a:t>Bruges</a:t>
            </a:r>
            <a:endParaRPr lang="nl-BE" sz="3600" dirty="0">
              <a:latin typeface="Amasis MT Pro Black" panose="02040A04050005020304" pitchFamily="18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8E99959-75E5-4113-81E4-5A1AA4A55CF1}"/>
              </a:ext>
            </a:extLst>
          </p:cNvPr>
          <p:cNvSpPr/>
          <p:nvPr/>
        </p:nvSpPr>
        <p:spPr>
          <a:xfrm>
            <a:off x="808638" y="2826768"/>
            <a:ext cx="2307103" cy="693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600" dirty="0">
                <a:latin typeface="Amasis MT Pro Black" panose="02040A04050005020304" pitchFamily="18" charset="0"/>
              </a:rPr>
              <a:t>foto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82DBCE7-2988-4B39-B199-F6D179CB9085}"/>
              </a:ext>
            </a:extLst>
          </p:cNvPr>
          <p:cNvSpPr/>
          <p:nvPr/>
        </p:nvSpPr>
        <p:spPr>
          <a:xfrm>
            <a:off x="8070134" y="4365057"/>
            <a:ext cx="2307103" cy="693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600" dirty="0">
                <a:latin typeface="Amasis MT Pro Black" panose="02040A04050005020304" pitchFamily="18" charset="0"/>
              </a:rPr>
              <a:t>foto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FFE360C-72DC-4726-B3A4-736AD0D6AE16}"/>
              </a:ext>
            </a:extLst>
          </p:cNvPr>
          <p:cNvSpPr/>
          <p:nvPr/>
        </p:nvSpPr>
        <p:spPr>
          <a:xfrm>
            <a:off x="797808" y="4696361"/>
            <a:ext cx="2307103" cy="693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600" dirty="0">
                <a:latin typeface="Amasis MT Pro Black" panose="02040A04050005020304" pitchFamily="18" charset="0"/>
              </a:rPr>
              <a:t>foto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C1EEC05D-8FBA-4AE5-98B2-6F7A8DAFA7BD}"/>
              </a:ext>
            </a:extLst>
          </p:cNvPr>
          <p:cNvSpPr/>
          <p:nvPr/>
        </p:nvSpPr>
        <p:spPr>
          <a:xfrm>
            <a:off x="8070139" y="2856634"/>
            <a:ext cx="2307103" cy="693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600" dirty="0">
                <a:latin typeface="Amasis MT Pro Black" panose="02040A04050005020304" pitchFamily="18" charset="0"/>
              </a:rPr>
              <a:t>foto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94F69608-5E35-4251-95B7-B943C935A5C3}"/>
              </a:ext>
            </a:extLst>
          </p:cNvPr>
          <p:cNvSpPr/>
          <p:nvPr/>
        </p:nvSpPr>
        <p:spPr>
          <a:xfrm rot="1311110">
            <a:off x="2672171" y="3487337"/>
            <a:ext cx="1686254" cy="22999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42BF1446-57C2-4062-B0B5-ABBAF82B0318}"/>
              </a:ext>
            </a:extLst>
          </p:cNvPr>
          <p:cNvSpPr/>
          <p:nvPr/>
        </p:nvSpPr>
        <p:spPr>
          <a:xfrm rot="9811719">
            <a:off x="6856048" y="3495933"/>
            <a:ext cx="1686254" cy="22999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id="{78D8E20B-95AF-4A89-8C87-7FE7B455B9C1}"/>
              </a:ext>
            </a:extLst>
          </p:cNvPr>
          <p:cNvSpPr/>
          <p:nvPr/>
        </p:nvSpPr>
        <p:spPr>
          <a:xfrm rot="11676886">
            <a:off x="6709824" y="4589368"/>
            <a:ext cx="1686254" cy="22999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B6314591-6856-4EB5-B0BE-8AE817ECCAEF}"/>
              </a:ext>
            </a:extLst>
          </p:cNvPr>
          <p:cNvSpPr/>
          <p:nvPr/>
        </p:nvSpPr>
        <p:spPr>
          <a:xfrm rot="20749435">
            <a:off x="2692435" y="4725574"/>
            <a:ext cx="1686254" cy="22999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Picture 2" descr="Aronde - Artikelinformatie">
            <a:extLst>
              <a:ext uri="{FF2B5EF4-FFF2-40B4-BE49-F238E27FC236}">
                <a16:creationId xmlns:a16="http://schemas.microsoft.com/office/drawing/2014/main" id="{AAE16F4A-6AB7-4576-8651-760C5905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49" y="1274922"/>
            <a:ext cx="2508672" cy="29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ronde - Artikelinformatie">
            <a:extLst>
              <a:ext uri="{FF2B5EF4-FFF2-40B4-BE49-F238E27FC236}">
                <a16:creationId xmlns:a16="http://schemas.microsoft.com/office/drawing/2014/main" id="{1B510F4D-B6B4-41FB-9766-D2810C7B1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11" y="3261595"/>
            <a:ext cx="2508672" cy="29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ronde - Artikelinformatie">
            <a:extLst>
              <a:ext uri="{FF2B5EF4-FFF2-40B4-BE49-F238E27FC236}">
                <a16:creationId xmlns:a16="http://schemas.microsoft.com/office/drawing/2014/main" id="{D680B45A-02A0-40C1-A144-9FAA11AB1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5" y="3331056"/>
            <a:ext cx="2508672" cy="29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ronde - Artikelinformatie">
            <a:extLst>
              <a:ext uri="{FF2B5EF4-FFF2-40B4-BE49-F238E27FC236}">
                <a16:creationId xmlns:a16="http://schemas.microsoft.com/office/drawing/2014/main" id="{B833363C-489C-405B-B90F-E4ACD9FA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8" y="1393117"/>
            <a:ext cx="2508672" cy="29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74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4BF343-1853-4908-A586-0BF86773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nl-BE" sz="5900" dirty="0">
                <a:latin typeface="Amasis MT Pro Black" panose="02040A04050005020304" pitchFamily="18" charset="0"/>
              </a:rPr>
              <a:t>Route via </a:t>
            </a:r>
            <a:r>
              <a:rPr lang="nl-BE" sz="5900" dirty="0" err="1">
                <a:latin typeface="Amasis MT Pro Black" panose="02040A04050005020304" pitchFamily="18" charset="0"/>
              </a:rPr>
              <a:t>Strava</a:t>
            </a:r>
            <a:endParaRPr lang="nl-BE" sz="5900" dirty="0">
              <a:latin typeface="Amasis MT Pro Black" panose="02040A040500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724C205-3119-496B-9985-70925595C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15401" r="28833" b="13047"/>
          <a:stretch/>
        </p:blipFill>
        <p:spPr>
          <a:xfrm>
            <a:off x="4784315" y="2780068"/>
            <a:ext cx="1814732" cy="3165230"/>
          </a:xfr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21ED2FAD-C41B-47E3-967E-7EA300EA3CAC}"/>
              </a:ext>
            </a:extLst>
          </p:cNvPr>
          <p:cNvSpPr txBox="1">
            <a:spLocks/>
          </p:cNvSpPr>
          <p:nvPr/>
        </p:nvSpPr>
        <p:spPr>
          <a:xfrm>
            <a:off x="3643557" y="3537452"/>
            <a:ext cx="713018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900" dirty="0">
                <a:latin typeface="Amasis MT Pro Black" panose="02040A04050005020304" pitchFamily="18" charset="0"/>
              </a:rPr>
              <a:t>T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8BA4C5F-5E88-43BB-8B3B-15DF7815ACEA}"/>
              </a:ext>
            </a:extLst>
          </p:cNvPr>
          <p:cNvSpPr txBox="1">
            <a:spLocks/>
          </p:cNvSpPr>
          <p:nvPr/>
        </p:nvSpPr>
        <p:spPr>
          <a:xfrm>
            <a:off x="4427806" y="3537452"/>
            <a:ext cx="713018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900" dirty="0">
                <a:latin typeface="Amasis MT Pro Black" panose="02040A04050005020304" pitchFamily="18" charset="0"/>
              </a:rPr>
              <a:t>R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3BDBF71-D772-4C16-AB74-455D8E83B345}"/>
              </a:ext>
            </a:extLst>
          </p:cNvPr>
          <p:cNvSpPr txBox="1">
            <a:spLocks/>
          </p:cNvSpPr>
          <p:nvPr/>
        </p:nvSpPr>
        <p:spPr>
          <a:xfrm>
            <a:off x="6178823" y="3537452"/>
            <a:ext cx="713018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900" dirty="0">
                <a:latin typeface="Amasis MT Pro Black" panose="02040A04050005020304" pitchFamily="18" charset="0"/>
              </a:rPr>
              <a:t>S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63DAF11-1CF2-48EB-A262-507743CB3700}"/>
              </a:ext>
            </a:extLst>
          </p:cNvPr>
          <p:cNvSpPr txBox="1">
            <a:spLocks/>
          </p:cNvSpPr>
          <p:nvPr/>
        </p:nvSpPr>
        <p:spPr>
          <a:xfrm>
            <a:off x="6819963" y="3537452"/>
            <a:ext cx="713018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900" dirty="0">
                <a:latin typeface="Amasis MT Pro Black" panose="02040A04050005020304" pitchFamily="18" charset="0"/>
              </a:rPr>
              <a:t>H</a:t>
            </a:r>
          </a:p>
        </p:txBody>
      </p:sp>
      <p:pic>
        <p:nvPicPr>
          <p:cNvPr id="1026" name="Picture 2" descr="Strava Logo - Adaptive Adventures">
            <a:extLst>
              <a:ext uri="{FF2B5EF4-FFF2-40B4-BE49-F238E27FC236}">
                <a16:creationId xmlns:a16="http://schemas.microsoft.com/office/drawing/2014/main" id="{CC216AA3-2DEB-48F2-B496-725EC92E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90" y="4209403"/>
            <a:ext cx="2072268" cy="20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28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3C3E5D51-F8E7-4DCA-AAE7-E43895B7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12D6F7-0B6D-455C-97BF-E9E9B3C1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50" y="3444428"/>
            <a:ext cx="3960472" cy="2437244"/>
          </a:xfrm>
        </p:spPr>
        <p:txBody>
          <a:bodyPr anchor="ctr">
            <a:normAutofit/>
          </a:bodyPr>
          <a:lstStyle/>
          <a:p>
            <a:r>
              <a:rPr lang="nl-BE" sz="5900" dirty="0" err="1">
                <a:latin typeface="Amasis MT Pro Black" panose="02040A04050005020304" pitchFamily="18" charset="0"/>
              </a:rPr>
              <a:t>Our</a:t>
            </a:r>
            <a:r>
              <a:rPr lang="nl-BE" sz="5900" dirty="0">
                <a:latin typeface="Amasis MT Pro Black" panose="02040A04050005020304" pitchFamily="18" charset="0"/>
              </a:rPr>
              <a:t> Story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FF2DCD1-DC55-47A8-AFCE-6BCD36D75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42872" r="6391" b="27795"/>
          <a:stretch/>
        </p:blipFill>
        <p:spPr>
          <a:xfrm>
            <a:off x="9063125" y="865848"/>
            <a:ext cx="2507107" cy="1886898"/>
          </a:xfrm>
          <a:prstGeom prst="rect">
            <a:avLst/>
          </a:prstGeom>
        </p:spPr>
      </p:pic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8EC1271B-F95D-453A-9956-7F682EFF35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43071" r="6801" b="28478"/>
          <a:stretch/>
        </p:blipFill>
        <p:spPr>
          <a:xfrm>
            <a:off x="3536516" y="854873"/>
            <a:ext cx="2507982" cy="186311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A12DD1C-EA91-46E5-A4F4-95375A7ED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42872" r="7431" b="28821"/>
          <a:stretch/>
        </p:blipFill>
        <p:spPr>
          <a:xfrm>
            <a:off x="6259368" y="865980"/>
            <a:ext cx="2507982" cy="184089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71E051C-4E50-448A-8771-B944F012DE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" t="42821" r="7060" b="27846"/>
          <a:stretch/>
        </p:blipFill>
        <p:spPr>
          <a:xfrm>
            <a:off x="694765" y="814006"/>
            <a:ext cx="2515016" cy="1892872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D7BC1A-7235-4862-8E05-CB309E998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134" y="3776872"/>
            <a:ext cx="6586915" cy="24372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BE" b="1" dirty="0"/>
          </a:p>
          <a:p>
            <a:r>
              <a:rPr lang="nl-BE" b="1" dirty="0" err="1"/>
              <a:t>the</a:t>
            </a:r>
            <a:r>
              <a:rPr lang="nl-BE" b="1" dirty="0"/>
              <a:t> </a:t>
            </a:r>
            <a:r>
              <a:rPr lang="nl-BE" b="1" dirty="0" err="1"/>
              <a:t>consequences</a:t>
            </a:r>
            <a:r>
              <a:rPr lang="nl-BE" b="1" dirty="0"/>
              <a:t> of </a:t>
            </a:r>
            <a:r>
              <a:rPr lang="nl-BE" b="1" dirty="0" err="1"/>
              <a:t>cigarettes</a:t>
            </a:r>
            <a:endParaRPr lang="nl-BE" b="1" dirty="0"/>
          </a:p>
        </p:txBody>
      </p:sp>
      <p:sp>
        <p:nvSpPr>
          <p:cNvPr id="4" name="Pijl: links 3">
            <a:extLst>
              <a:ext uri="{FF2B5EF4-FFF2-40B4-BE49-F238E27FC236}">
                <a16:creationId xmlns:a16="http://schemas.microsoft.com/office/drawing/2014/main" id="{DF2E0E21-C411-45E3-B437-8808EF755444}"/>
              </a:ext>
            </a:extLst>
          </p:cNvPr>
          <p:cNvSpPr/>
          <p:nvPr/>
        </p:nvSpPr>
        <p:spPr>
          <a:xfrm rot="1566130">
            <a:off x="1808796" y="2751994"/>
            <a:ext cx="1515917" cy="258726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Pijl: links 48">
            <a:extLst>
              <a:ext uri="{FF2B5EF4-FFF2-40B4-BE49-F238E27FC236}">
                <a16:creationId xmlns:a16="http://schemas.microsoft.com/office/drawing/2014/main" id="{268EE226-AD86-4786-BD04-4F9BA10306BC}"/>
              </a:ext>
            </a:extLst>
          </p:cNvPr>
          <p:cNvSpPr/>
          <p:nvPr/>
        </p:nvSpPr>
        <p:spPr>
          <a:xfrm rot="9037739">
            <a:off x="5669251" y="2778897"/>
            <a:ext cx="1473814" cy="262390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0" name="Pijl: links 49">
            <a:extLst>
              <a:ext uri="{FF2B5EF4-FFF2-40B4-BE49-F238E27FC236}">
                <a16:creationId xmlns:a16="http://schemas.microsoft.com/office/drawing/2014/main" id="{944EF966-0DBA-4D29-ACDB-829871B1AE24}"/>
              </a:ext>
            </a:extLst>
          </p:cNvPr>
          <p:cNvSpPr/>
          <p:nvPr/>
        </p:nvSpPr>
        <p:spPr>
          <a:xfrm rot="8075821">
            <a:off x="4278910" y="2659189"/>
            <a:ext cx="914083" cy="216848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" name="Tijdelijke aanduiding voor inhoud 2">
            <a:extLst>
              <a:ext uri="{FF2B5EF4-FFF2-40B4-BE49-F238E27FC236}">
                <a16:creationId xmlns:a16="http://schemas.microsoft.com/office/drawing/2014/main" id="{FB0A91A2-580B-46A1-A033-04954AD30DBA}"/>
              </a:ext>
            </a:extLst>
          </p:cNvPr>
          <p:cNvSpPr txBox="1">
            <a:spLocks/>
          </p:cNvSpPr>
          <p:nvPr/>
        </p:nvSpPr>
        <p:spPr>
          <a:xfrm>
            <a:off x="3209781" y="2112386"/>
            <a:ext cx="6586915" cy="243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b="1" dirty="0"/>
              <a:t>Made </a:t>
            </a:r>
            <a:r>
              <a:rPr lang="nl-BE" b="1" dirty="0" err="1"/>
              <a:t>with</a:t>
            </a:r>
            <a:r>
              <a:rPr lang="nl-BE" b="1" dirty="0"/>
              <a:t> </a:t>
            </a:r>
            <a:r>
              <a:rPr lang="nl-BE" b="1" dirty="0" err="1"/>
              <a:t>trash</a:t>
            </a:r>
            <a:endParaRPr lang="nl-BE" b="1" dirty="0"/>
          </a:p>
        </p:txBody>
      </p:sp>
      <p:pic>
        <p:nvPicPr>
          <p:cNvPr id="4098" name="Picture 2" descr="Book Creator - bring creativity to your classroom - Book Creator app">
            <a:extLst>
              <a:ext uri="{FF2B5EF4-FFF2-40B4-BE49-F238E27FC236}">
                <a16:creationId xmlns:a16="http://schemas.microsoft.com/office/drawing/2014/main" id="{6C281498-8C41-4BA6-87D2-EE8A9CF1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41" y="5742831"/>
            <a:ext cx="988873" cy="9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ijdelijke aanduiding voor inhoud 2">
            <a:extLst>
              <a:ext uri="{FF2B5EF4-FFF2-40B4-BE49-F238E27FC236}">
                <a16:creationId xmlns:a16="http://schemas.microsoft.com/office/drawing/2014/main" id="{02983EF6-C4DB-4AC5-8826-EB794B8947AA}"/>
              </a:ext>
            </a:extLst>
          </p:cNvPr>
          <p:cNvSpPr txBox="1">
            <a:spLocks/>
          </p:cNvSpPr>
          <p:nvPr/>
        </p:nvSpPr>
        <p:spPr>
          <a:xfrm>
            <a:off x="566293" y="4884399"/>
            <a:ext cx="3159399" cy="988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b="1" dirty="0" err="1"/>
              <a:t>With</a:t>
            </a:r>
            <a:r>
              <a:rPr lang="nl-BE" b="1" dirty="0"/>
              <a:t> </a:t>
            </a:r>
            <a:r>
              <a:rPr lang="nl-BE" b="1" dirty="0" err="1"/>
              <a:t>Bookcreator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543209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100</Words>
  <Application>Microsoft Office PowerPoint</Application>
  <PresentationFormat>Breedbeeld</PresentationFormat>
  <Paragraphs>42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Amasis MT Pro Black</vt:lpstr>
      <vt:lpstr>Arial</vt:lpstr>
      <vt:lpstr>Calibri</vt:lpstr>
      <vt:lpstr>Calibri </vt:lpstr>
      <vt:lpstr>Calibri Light</vt:lpstr>
      <vt:lpstr>Kantoorthema</vt:lpstr>
      <vt:lpstr>DLAB project 2022</vt:lpstr>
      <vt:lpstr>Breaking environmental boundaries</vt:lpstr>
      <vt:lpstr>Cryptic descriptions</vt:lpstr>
      <vt:lpstr>Group 1</vt:lpstr>
      <vt:lpstr>Group 2</vt:lpstr>
      <vt:lpstr>DLAB: Day 1</vt:lpstr>
      <vt:lpstr>Collect trash</vt:lpstr>
      <vt:lpstr>Route via Strava</vt:lpstr>
      <vt:lpstr>Our Story</vt:lpstr>
      <vt:lpstr>Exhibition of Cindy Wright </vt:lpstr>
      <vt:lpstr>Our source of inspiration</vt:lpstr>
      <vt:lpstr>The creation process</vt:lpstr>
      <vt:lpstr>The final result</vt:lpstr>
      <vt:lpstr>Our message</vt:lpstr>
      <vt:lpstr>The whole DLAB project</vt:lpstr>
    </vt:vector>
  </TitlesOfParts>
  <Company>Campus Brugge Centrum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DLAB project 2022</dc:title>
  <dc:creator>Lennert</dc:creator>
  <cp:lastModifiedBy>Lennert Gailliaert</cp:lastModifiedBy>
  <cp:revision>15</cp:revision>
  <dcterms:created xsi:type="dcterms:W3CDTF">2022-04-28T12:17:14Z</dcterms:created>
  <dcterms:modified xsi:type="dcterms:W3CDTF">2022-05-03T15:33:26Z</dcterms:modified>
</cp:coreProperties>
</file>