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6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8338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8791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3675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2558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467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1462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1626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6236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9280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0208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7446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0"/>
              </a:schemeClr>
            </a:gs>
            <a:gs pos="100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F0E53-1F26-8F4D-A847-BA1D5051FD8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02/12/2013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CB2E9-50AE-2E43-AB1E-34AD69D8C53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61572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0" Type="http://schemas.openxmlformats.org/officeDocument/2006/relationships/image" Target="../media/image7.jp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rgbClr val="00797A"/>
            </a:gs>
            <a:gs pos="100000">
              <a:srgbClr val="FFFF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27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379" y="4100885"/>
            <a:ext cx="2387021" cy="17902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rousseau_surpri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48" y="1206653"/>
            <a:ext cx="3818551" cy="276745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01 Yr 3 Tiger Tiger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2126" y="6189529"/>
            <a:ext cx="446987" cy="446987"/>
          </a:xfrm>
          <a:prstGeom prst="rect">
            <a:avLst/>
          </a:prstGeom>
        </p:spPr>
      </p:pic>
      <p:pic>
        <p:nvPicPr>
          <p:cNvPr id="12" name="Picture 11" descr="IMG_032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38" y="3154930"/>
            <a:ext cx="1759227" cy="234563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3" name="Picture 12" descr="P720022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81" y="276863"/>
            <a:ext cx="1625318" cy="21670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 descr="P720017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4" y="1360409"/>
            <a:ext cx="1345890" cy="1794521"/>
          </a:xfrm>
          <a:prstGeom prst="rect">
            <a:avLst/>
          </a:prstGeom>
        </p:spPr>
      </p:pic>
      <p:pic>
        <p:nvPicPr>
          <p:cNvPr id="15" name="Picture 14" descr="IMG_004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34" y="4522368"/>
            <a:ext cx="1357888" cy="1810516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ctrTitle"/>
          </p:nvPr>
        </p:nvSpPr>
        <p:spPr>
          <a:xfrm>
            <a:off x="-228600" y="-45815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Monotype Corsiva"/>
                <a:cs typeface="Monotype Corsiva"/>
              </a:rPr>
              <a:t>Henri Rousseau </a:t>
            </a:r>
            <a:endParaRPr lang="en-US" sz="4800" dirty="0">
              <a:latin typeface="Monotype Corsiv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77470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</Words>
  <Application>Microsoft Macintosh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Twilight</vt:lpstr>
      <vt:lpstr>Henri Rousseau </vt:lpstr>
    </vt:vector>
  </TitlesOfParts>
  <Company>University of Northampton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Henri Rousseau </dc:title>
  <dc:creator>Heaton Rebecca</dc:creator>
  <cp:lastModifiedBy>Heaton Rebecca</cp:lastModifiedBy>
  <cp:revision>1</cp:revision>
  <dcterms:created xsi:type="dcterms:W3CDTF">2013-12-02T14:37:02Z</dcterms:created>
  <dcterms:modified xsi:type="dcterms:W3CDTF">2013-12-02T14:40:36Z</dcterms:modified>
</cp:coreProperties>
</file>